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1" r:id="rId6"/>
    <p:sldId id="258" r:id="rId7"/>
    <p:sldId id="259" r:id="rId8"/>
    <p:sldId id="260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 </a:t>
            </a:r>
            <a:r>
              <a:rPr lang="zh-CN" altLang="en-US"/>
              <a:t>这是一个发布和获取兼职信息的 分类信息网站 是一个服务于商家和学生的平台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目前普遍存在的一种现状就是 大学生有想去做兼职的意愿 商家也有招收大学生做兼职的需求。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问题的关键在于，他们难以进行很好的沟通与联系。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我们这个平台 起到了桥梁作用 很好的沟通联系了商家与学生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 </a:t>
            </a:r>
            <a:r>
              <a:rPr lang="zh-CN" altLang="en-US"/>
              <a:t>这是一个发布和获取兼职信息的 分类信息网站 是一个服务于商家和学生的平台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目前普遍存在的一种现状就是 大学生有想去做兼职的意愿 商家也有招收大学生做兼职的需求。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问题的关键在于，他们难以进行很好的沟通与联系。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我们这个平台 起到了桥梁作用 很好的沟通联系了商家与学生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 ajax</a:t>
            </a:r>
            <a:r>
              <a:rPr lang="zh-CN" altLang="en-US"/>
              <a:t>减少不必要的服务器请求 使得前后端交换的数据都是必要数据</a:t>
            </a:r>
            <a:endParaRPr lang="zh-CN" altLang="en-US"/>
          </a:p>
          <a:p>
            <a:r>
              <a:rPr lang="zh-CN" altLang="en-US"/>
              <a:t>大大减少了服务器的负荷 并且能使前台反应更迅速</a:t>
            </a:r>
            <a:endParaRPr lang="zh-CN" altLang="en-US"/>
          </a:p>
          <a:p>
            <a:r>
              <a:rPr lang="en-US" altLang="zh-CN"/>
              <a:t># </a:t>
            </a:r>
            <a:r>
              <a:rPr lang="zh-CN" altLang="en-US"/>
              <a:t>前后端分离开发 使得各方更能专注于自己要做的任务 使开发有条不紊</a:t>
            </a:r>
            <a:endParaRPr lang="zh-CN" altLang="en-US"/>
          </a:p>
          <a:p>
            <a:r>
              <a:rPr lang="en-US" altLang="zh-CN"/>
              <a:t># </a:t>
            </a:r>
            <a:r>
              <a:rPr lang="zh-CN" altLang="en-US"/>
              <a:t>前后端都采用时下流行 久经考验的框架 提升开发效率的同时 保证网站的稳定性</a:t>
            </a:r>
            <a:endParaRPr lang="zh-CN" altLang="en-US"/>
          </a:p>
          <a:p>
            <a:r>
              <a:rPr lang="en-US" altLang="zh-CN"/>
              <a:t># </a:t>
            </a:r>
            <a:r>
              <a:rPr lang="zh-CN" altLang="en-US"/>
              <a:t>前后端结合的网站 代码量巨大 这个很关键 使用这两个工具能很好的整合我们的工作</a:t>
            </a:r>
            <a:endParaRPr lang="zh-CN" altLang="en-US"/>
          </a:p>
          <a:p>
            <a:r>
              <a:rPr lang="zh-CN" altLang="en-US"/>
              <a:t>由于其稳定高效灵活 避免了多次复制等带来的非技术性麻烦 让开发更轻松 更多的时间集中在代码上</a:t>
            </a:r>
            <a:endParaRPr lang="zh-CN" altLang="en-US"/>
          </a:p>
          <a:p>
            <a:r>
              <a:rPr lang="en-US" altLang="zh-CN"/>
              <a:t># </a:t>
            </a:r>
            <a:r>
              <a:rPr lang="zh-CN" altLang="en-US"/>
              <a:t>服务器环境开源 被广泛使用 能得到较好的支持 以及广泛认可的稳定性</a:t>
            </a:r>
            <a:r>
              <a:rPr lang="en-US" altLang="zh-CN"/>
              <a:t>ji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u"/>
      </p:transition>
    </mc:Choice>
    <mc:Fallback>
      <p:transition>
        <p:pull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u"/>
      </p:transition>
    </mc:Choice>
    <mc:Fallback>
      <p:transition>
        <p:pull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u"/>
      </p:transition>
    </mc:Choice>
    <mc:Fallback>
      <p:transition>
        <p:pull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u"/>
      </p:transition>
    </mc:Choice>
    <mc:Fallback>
      <p:transition>
        <p:pull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u"/>
      </p:transition>
    </mc:Choice>
    <mc:Fallback>
      <p:transition>
        <p:pull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u"/>
      </p:transition>
    </mc:Choice>
    <mc:Fallback>
      <p:transition>
        <p:pull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u"/>
      </p:transition>
    </mc:Choice>
    <mc:Fallback>
      <p:transition>
        <p:pull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u"/>
      </p:transition>
    </mc:Choice>
    <mc:Fallback>
      <p:transition>
        <p:pull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u"/>
      </p:transition>
    </mc:Choice>
    <mc:Fallback>
      <p:transition>
        <p:pull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u"/>
      </p:transition>
    </mc:Choice>
    <mc:Fallback>
      <p:transition>
        <p:pull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pull dir="u"/>
      </p:transition>
    </mc:Choice>
    <mc:Fallback>
      <p:transition>
        <p:pull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兼了个职</a:t>
            </a:r>
            <a:endParaRPr lang="zh-CN" altLang="en-US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大学生兼职平台</a:t>
            </a:r>
            <a:endParaRPr lang="zh-CN" altLang="en-US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0" y="4297680"/>
            <a:ext cx="800100" cy="800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8370" y="5892800"/>
            <a:ext cx="27152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青岛理工大学</a:t>
            </a:r>
            <a:r>
              <a:rPr lang="en-US" altLang="zh-CN" sz="1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2017Web</a:t>
            </a:r>
            <a:r>
              <a:rPr lang="zh-CN" altLang="en-US" sz="1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开发大赛</a:t>
            </a:r>
            <a:endParaRPr lang="zh-CN" altLang="en-US" sz="14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p:transition>
    <p:pull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080" y="-635"/>
            <a:ext cx="12181840" cy="954405"/>
          </a:xfrm>
          <a:prstGeom prst="rect">
            <a:avLst/>
          </a:prstGeom>
          <a:solidFill>
            <a:srgbClr val="00C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65410" cy="485140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一个前后端结合的</a:t>
            </a:r>
            <a:r>
              <a:rPr lang="zh-CN" altLang="en-US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分类信息网站</a:t>
            </a:r>
            <a:endParaRPr lang="zh-CN" altLang="en-US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8960" y="1458595"/>
            <a:ext cx="3647440" cy="2260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880" y="1458595"/>
            <a:ext cx="3724275" cy="23260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b="5234"/>
          <a:stretch>
            <a:fillRect/>
          </a:stretch>
        </p:blipFill>
        <p:spPr>
          <a:xfrm>
            <a:off x="1838325" y="4093845"/>
            <a:ext cx="3648075" cy="21729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880" y="4093845"/>
            <a:ext cx="3648075" cy="2178050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749030" cy="4994910"/>
          </a:xfrm>
        </p:spPr>
        <p:txBody>
          <a:bodyPr/>
          <a:p>
            <a:r>
              <a:rPr lang="zh-CN" altLang="en-US" sz="4000">
                <a:latin typeface="微软雅黑 Light" panose="020B0502040204020203" charset="-122"/>
                <a:ea typeface="微软雅黑 Light" panose="020B0502040204020203" charset="-122"/>
              </a:rPr>
              <a:t>基于实际需求</a:t>
            </a:r>
            <a:endParaRPr lang="zh-CN" altLang="en-US" sz="400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sz="40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4000">
                <a:latin typeface="微软雅黑 Light" panose="020B0502040204020203" charset="-122"/>
                <a:ea typeface="微软雅黑 Light" panose="020B0502040204020203" charset="-122"/>
              </a:rPr>
              <a:t>联系商家与学生</a:t>
            </a:r>
            <a:endParaRPr lang="zh-CN" altLang="en-US" sz="40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80" y="-635"/>
            <a:ext cx="12181840" cy="954405"/>
          </a:xfrm>
          <a:prstGeom prst="rect">
            <a:avLst/>
          </a:prstGeom>
          <a:solidFill>
            <a:srgbClr val="00C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65410" cy="485140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网站缘起</a:t>
            </a:r>
            <a:endParaRPr lang="zh-CN" altLang="en-US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4455" y="1825625"/>
            <a:ext cx="4142105" cy="3182620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080" y="-635"/>
            <a:ext cx="12181840" cy="954405"/>
          </a:xfrm>
          <a:prstGeom prst="rect">
            <a:avLst/>
          </a:prstGeom>
          <a:solidFill>
            <a:srgbClr val="00C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65410" cy="485140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演示</a:t>
            </a:r>
            <a:endParaRPr lang="zh-CN" altLang="en-US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89960" y="3044825"/>
            <a:ext cx="5212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latin typeface="微软雅黑 Light" panose="020B0502040204020203" charset="-122"/>
                <a:ea typeface="微软雅黑 Light" panose="020B0502040204020203" charset="-122"/>
              </a:rPr>
              <a:t>请观看完整流程演示</a:t>
            </a:r>
            <a:endParaRPr lang="zh-CN" altLang="en-US" sz="4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p:transition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数据交互：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Ajax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无刷新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开发方式：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前后端分离开发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前端框架：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Bootstrap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后端框架：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ThinkPHP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版本及代码托管：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Git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与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GitHub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服务器环境：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Apache + MySQL + PHP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80" y="-635"/>
            <a:ext cx="12181840" cy="954405"/>
          </a:xfrm>
          <a:prstGeom prst="rect">
            <a:avLst/>
          </a:prstGeom>
          <a:solidFill>
            <a:srgbClr val="00C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65410" cy="485140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亮点</a:t>
            </a:r>
            <a:endParaRPr lang="zh-CN" altLang="en-US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080" y="-635"/>
            <a:ext cx="12181840" cy="954405"/>
          </a:xfrm>
          <a:prstGeom prst="rect">
            <a:avLst/>
          </a:prstGeom>
          <a:solidFill>
            <a:srgbClr val="00C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65410" cy="485140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代码展示</a:t>
            </a:r>
            <a:endParaRPr lang="zh-CN" altLang="en-US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p:transition>
    <p:pull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WPS 演示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仿宋</vt:lpstr>
      <vt:lpstr>微软雅黑 Light</vt:lpstr>
      <vt:lpstr>Office 主题</vt:lpstr>
      <vt:lpstr>PowerPoint 演示文稿</vt:lpstr>
      <vt:lpstr>PowerPoint 演示文稿</vt:lpstr>
      <vt:lpstr>一个分类信息网站</vt:lpstr>
      <vt:lpstr>标题</vt:lpstr>
      <vt:lpstr>标题</vt:lpstr>
      <vt:lpstr>标题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Joe</dc:creator>
  <cp:lastModifiedBy>周南</cp:lastModifiedBy>
  <cp:revision>43</cp:revision>
  <dcterms:created xsi:type="dcterms:W3CDTF">2017-11-29T03:09:59Z</dcterms:created>
  <dcterms:modified xsi:type="dcterms:W3CDTF">2017-11-29T06:41:13Z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