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(ARTIFICIAL INTELLIGENCE AND MACHINE LEARNING)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COLORING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15880"/>
              </p:ext>
            </p:extLst>
          </p:nvPr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2117240030056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JOENIT.J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10/28/2025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7474-C476-1051-3F37-A2159E2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/>
          </a:bodyPr>
          <a:lstStyle/>
          <a:p>
            <a:r>
              <a:rPr lang="en-US" b="1" dirty="0"/>
              <a:t>Overview:</a:t>
            </a:r>
            <a:br>
              <a:rPr lang="en-US" dirty="0"/>
            </a:br>
            <a:r>
              <a:rPr lang="en-US" sz="2400" dirty="0"/>
              <a:t>Map Coloring is a classic problem in Artificial Intelligence and graph theory where each region of a map must be colored so that no two adjacent regions share the same color.</a:t>
            </a:r>
          </a:p>
          <a:p>
            <a:r>
              <a:rPr lang="en-US" b="1" dirty="0"/>
              <a:t>Problem Definition:</a:t>
            </a:r>
            <a:br>
              <a:rPr lang="en-US" dirty="0"/>
            </a:br>
            <a:r>
              <a:rPr lang="en-US" sz="2400" dirty="0"/>
              <a:t>To color a map of North Indian states such that no two neighboring states have the same color, using the Hill Climbing optimization algorithm.</a:t>
            </a:r>
          </a:p>
          <a:p>
            <a:r>
              <a:rPr lang="en-US" b="1" dirty="0"/>
              <a:t>Objective:</a:t>
            </a:r>
            <a:endParaRPr lang="en-US" dirty="0"/>
          </a:p>
          <a:p>
            <a:r>
              <a:rPr lang="en-US" sz="2400" dirty="0"/>
              <a:t>Minimize color conflicts between adjacent states.</a:t>
            </a:r>
          </a:p>
          <a:p>
            <a:r>
              <a:rPr lang="en-US" sz="2400" dirty="0"/>
              <a:t>Achieve a valid coloring using a limited set of colors (Red, Green, Blue, Yellow).</a:t>
            </a:r>
          </a:p>
          <a:p>
            <a:r>
              <a:rPr lang="en-US" b="1" dirty="0"/>
              <a:t>Expected Output:</a:t>
            </a:r>
            <a:br>
              <a:rPr lang="en-US" dirty="0"/>
            </a:br>
            <a:r>
              <a:rPr lang="en-US" sz="2400" dirty="0"/>
              <a:t>A conflict-free coloring assignment for all states.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43E-1300-82BE-9968-6837E801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/>
          <a:lstStyle/>
          <a:p>
            <a:r>
              <a:rPr lang="en-US" b="1" dirty="0"/>
              <a:t>Concepts Used:</a:t>
            </a:r>
            <a:endParaRPr lang="en-US" dirty="0"/>
          </a:p>
          <a:p>
            <a:r>
              <a:rPr lang="en-US" sz="2400" dirty="0"/>
              <a:t>Graph theory: representing states and their borders as a graph.</a:t>
            </a:r>
          </a:p>
          <a:p>
            <a:r>
              <a:rPr lang="en-US" sz="2400" dirty="0"/>
              <a:t>Constraint Satisfaction Problem (CSP): color assignment with adjacency constraints.</a:t>
            </a:r>
          </a:p>
          <a:p>
            <a:r>
              <a:rPr lang="en-US" sz="2400" dirty="0"/>
              <a:t>Hill Climbing: a local search algorithm that iteratively improves the solution by reducing conflicts.</a:t>
            </a:r>
          </a:p>
          <a:p>
            <a:r>
              <a:rPr lang="en-US" b="1" dirty="0"/>
              <a:t>Why Hill Climbing?</a:t>
            </a:r>
            <a:endParaRPr lang="en-US" dirty="0"/>
          </a:p>
          <a:p>
            <a:r>
              <a:rPr lang="en-US" sz="2400" dirty="0"/>
              <a:t>Simple and efficient for small-to-medium CSPs.</a:t>
            </a:r>
          </a:p>
          <a:p>
            <a:r>
              <a:rPr lang="en-US" sz="2400" dirty="0"/>
              <a:t>Works well for optimization problems with clear fitness measures (like minimizing conflicts).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455419"/>
              </p:ext>
            </p:extLst>
          </p:nvPr>
        </p:nvGraphicFramePr>
        <p:xfrm>
          <a:off x="1927123" y="2205222"/>
          <a:ext cx="8101782" cy="914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91897">
                  <a:extLst>
                    <a:ext uri="{9D8B030D-6E8A-4147-A177-3AD203B41FA5}">
                      <a16:colId xmlns:a16="http://schemas.microsoft.com/office/drawing/2014/main" val="4052004335"/>
                    </a:ext>
                  </a:extLst>
                </a:gridCol>
                <a:gridCol w="4109885">
                  <a:extLst>
                    <a:ext uri="{9D8B030D-6E8A-4147-A177-3AD203B41FA5}">
                      <a16:colId xmlns:a16="http://schemas.microsoft.com/office/drawing/2014/main" val="1251959847"/>
                    </a:ext>
                  </a:extLst>
                </a:gridCol>
              </a:tblGrid>
              <a:tr h="741046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Git Hub Link of the project and report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https://github.com/joenit2007-cmd/mapcoloring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9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698617-E84D-FEE9-6E41-098ABB885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034" y="1714260"/>
            <a:ext cx="6858957" cy="342947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09AF-1BD6-CFDC-B172-AD3D3853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Explanation</a:t>
            </a:r>
          </a:p>
          <a:p>
            <a:r>
              <a:rPr lang="en-US" dirty="0"/>
              <a:t>The Hill Climbing algorithm colors the North Indian map by reducing color conflicts between neighboring states. It starts with random colors and iteratively improves until a valid, conflict-free solution is found.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Result</a:t>
            </a:r>
          </a:p>
          <a:p>
            <a:r>
              <a:rPr lang="en-US" dirty="0"/>
              <a:t>A correct coloring was achieved using four colors — Red, Green, Blue, and Yellow — with no neighboring states sharing the same color.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Future Enhancements</a:t>
            </a:r>
          </a:p>
          <a:p>
            <a:r>
              <a:rPr lang="en-US" dirty="0"/>
              <a:t>Use Simulated Annealing or Genetic Algorithms for better optimization.</a:t>
            </a:r>
          </a:p>
          <a:p>
            <a:r>
              <a:rPr lang="en-US" dirty="0"/>
              <a:t>Add a visual map display.</a:t>
            </a:r>
          </a:p>
          <a:p>
            <a:r>
              <a:rPr lang="en-US" dirty="0"/>
              <a:t>Test the algorithm on larger maps.</a:t>
            </a:r>
          </a:p>
          <a:p>
            <a:pPr marL="0" lv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1971-AF7F-80EE-26ED-EA8A7E8C7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IN" b="1" dirty="0"/>
              <a:t>References</a:t>
            </a:r>
          </a:p>
          <a:p>
            <a:r>
              <a:rPr lang="en-IN" dirty="0"/>
              <a:t>Russell &amp; Norvig – Artificial Intelligence:</a:t>
            </a:r>
            <a:r>
              <a:rPr lang="en-IN" i="1" dirty="0"/>
              <a:t> </a:t>
            </a:r>
            <a:r>
              <a:rPr lang="en-IN" dirty="0"/>
              <a:t>A Modern Approach</a:t>
            </a:r>
          </a:p>
          <a:p>
            <a:r>
              <a:rPr lang="en-IN" dirty="0" err="1"/>
              <a:t>TutorialsPoint</a:t>
            </a:r>
            <a:r>
              <a:rPr lang="en-IN" dirty="0"/>
              <a:t> – Hill Climbing Algorithm in AI</a:t>
            </a:r>
          </a:p>
          <a:p>
            <a:r>
              <a:rPr lang="en-IN" dirty="0" err="1"/>
              <a:t>GeeksforGeeks</a:t>
            </a:r>
            <a:r>
              <a:rPr lang="en-IN" dirty="0"/>
              <a:t> </a:t>
            </a:r>
            <a:r>
              <a:rPr lang="en-IN" i="1" dirty="0"/>
              <a:t>– </a:t>
            </a:r>
            <a:r>
              <a:rPr lang="en-IN" dirty="0"/>
              <a:t>Map</a:t>
            </a:r>
            <a:r>
              <a:rPr lang="en-IN" i="1" dirty="0"/>
              <a:t> </a:t>
            </a:r>
            <a:r>
              <a:rPr lang="en-IN" i="1" dirty="0" err="1"/>
              <a:t>Coloring</a:t>
            </a:r>
            <a:r>
              <a:rPr lang="en-IN" i="1" dirty="0"/>
              <a:t> Problem</a:t>
            </a:r>
          </a:p>
          <a:p>
            <a:r>
              <a:rPr lang="en-IN" dirty="0" err="1"/>
              <a:t>Javatpoint</a:t>
            </a:r>
            <a:r>
              <a:rPr lang="en-IN" dirty="0"/>
              <a:t> – CSP and Local Search Algorithms</a:t>
            </a:r>
          </a:p>
          <a:p>
            <a:r>
              <a:rPr lang="en-IN" dirty="0"/>
              <a:t>Medium Blog – AI Problem Solving Using Hill Climbing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403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DEPARTMENT OF CSE (ARTIFICIAL INTELLIGENCE AND MACHINE LEARNING) ACADEMIC YEAR 2025 - 2026 SEMESTER III ARTIFICIAL INTELLIGENCE LABORATORY  MINI PROJECT REVIEW   MAP COLORING</vt:lpstr>
      <vt:lpstr>PROBLEM STATEMENT</vt:lpstr>
      <vt:lpstr>THEORETICAL BACKGROUND</vt:lpstr>
      <vt:lpstr>IMPLEMENTATION AND CODE</vt:lpstr>
      <vt:lpstr>OUTPUT AND RESULTS</vt:lpstr>
      <vt:lpstr>OUTPUT AND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SANKAR GANESH K</dc:creator>
  <cp:lastModifiedBy>JOENIT J</cp:lastModifiedBy>
  <cp:revision>7</cp:revision>
  <dcterms:created xsi:type="dcterms:W3CDTF">2025-10-18T08:57:34Z</dcterms:created>
  <dcterms:modified xsi:type="dcterms:W3CDTF">2025-10-28T17:04:42Z</dcterms:modified>
</cp:coreProperties>
</file>