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6db93e2c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6b4328b4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45a1d47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2ad3515a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54123dfe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48cc6df6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43c43845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2c9d6f6b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28a04509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b62787e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6b225ec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13aa6023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68e22255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1f741b03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2ce91630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684e2c00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664e2939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3d7ad8d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612778a3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726772f3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33fd2f68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66f5303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71c84051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67f5746b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2fb97750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72524ec7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2e64dcd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69b66796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64e07855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480b4371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698b43f8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32062b75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3129620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470b5e8e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3793549d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fa87f06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5cb5359f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1c3b388c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89936c0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4e8803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48f54c32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78f5121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6ad22b9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56cd28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27ad301c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14b9600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e5054ea1de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2021-02-25T16:47:46Z</dcterms:created>
  <dcterms:modified xsi:type="dcterms:W3CDTF">2022-07-06T02:36:34Z</dcterms:modified>
</cp:coreProperties>
</file>