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24f4578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46187cba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6e8549b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43166cf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5a4330a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713f67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42a8553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642a25c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1e56e0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7b1b481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130c353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2dfb514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61266a87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131659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1bcb6b7f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ae95e54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5a6267c1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cf42870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4cd664e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152935c3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e7439a0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52d97f3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26ea7c18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39e279d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142e21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4666383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507b787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3df26d7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b8516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3e8da1563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2022-06-27T12:56:46Z</dcterms:modified>
</cp:coreProperties>
</file>