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9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647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97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225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54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0994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292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78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235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075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2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18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284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5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437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287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16F5-6B51-4B9A-92CC-FA47988EC053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DCED9C-71BF-4AAB-9A6F-9BCBAB5CA2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3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0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push </a:t>
            </a:r>
            <a:r>
              <a:rPr lang="en-US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Push </a:t>
            </a:r>
            <a:r>
              <a:rPr lang="th-TH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ไฟล์ขึ้น 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 </a:t>
            </a:r>
            <a:r>
              <a:rPr lang="th-TH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 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Create</a:t>
            </a:r>
            <a:b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en-US" altLang="th-TH" sz="27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push </a:t>
            </a:r>
            <a:r>
              <a:rPr lang="en-US" altLang="th-TH" sz="27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r>
              <a:rPr lang="en-US" altLang="th-TH" sz="27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master</a:t>
            </a:r>
            <a:br>
              <a:rPr lang="en-US" altLang="th-TH" dirty="0">
                <a:latin typeface="IrisUPC" panose="020B0604020202020204" pitchFamily="34" charset="-34"/>
                <a:cs typeface="IrisUPC" panose="020B0604020202020204" pitchFamily="34" charset="-34"/>
              </a:rPr>
            </a:b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62" y="2327966"/>
            <a:ext cx="7913611" cy="3881438"/>
          </a:xfrm>
        </p:spPr>
      </p:pic>
    </p:spTree>
    <p:extLst>
      <p:ext uri="{BB962C8B-B14F-4D97-AF65-F5344CB8AC3E}">
        <p14:creationId xmlns:p14="http://schemas.microsoft.com/office/powerpoint/2010/main" val="350870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checkout static-pages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rails generate controller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StaticPages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home kingsong1 kingsong2 kingsong3 </a:t>
            </a:r>
            <a:b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สร้าง 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StaticPages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4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อันคือ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 , kingsong1 , kingsong2 ,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kingsong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3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5" y="1675167"/>
            <a:ext cx="6359570" cy="10976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65" y="2772847"/>
            <a:ext cx="7452848" cy="39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เข้าไปแก้ไฟล์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routes 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config</a:t>
            </a:r>
            <a:endParaRPr lang="th-TH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8" y="1497495"/>
            <a:ext cx="9479305" cy="3824409"/>
          </a:xfrm>
        </p:spPr>
      </p:pic>
    </p:spTree>
    <p:extLst>
      <p:ext uri="{BB962C8B-B14F-4D97-AF65-F5344CB8AC3E}">
        <p14:creationId xmlns:p14="http://schemas.microsoft.com/office/powerpoint/2010/main" val="379192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Edit </a:t>
            </a:r>
            <a:r>
              <a:rPr 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ตามที่เราต้องการ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502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app/views/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static_pages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/home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app/views/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static_pages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/kingsong1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app/views/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static_pages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 kingsong2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app/views/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static_pages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 kingsong3</a:t>
            </a:r>
          </a:p>
          <a:p>
            <a:endParaRPr lang="en-US" alt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599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Edit Readme</a:t>
            </a:r>
            <a:b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ใส่ </a:t>
            </a:r>
            <a:r>
              <a:rPr lang="en-US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Link </a:t>
            </a:r>
            <a:r>
              <a:rPr lang="en-US" altLang="th-TH" dirty="0" err="1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Heroko</a:t>
            </a:r>
            <a:r>
              <a:rPr lang="en-US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 </a:t>
            </a:r>
            <a:r>
              <a:rPr lang="th-TH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  <a:t>ที่เราสร้าง และรายละเอียดอื่นๆ</a:t>
            </a:r>
            <a:br>
              <a:rPr lang="th-TH" altLang="th-TH" dirty="0">
                <a:solidFill>
                  <a:schemeClr val="tx1"/>
                </a:solidFill>
                <a:latin typeface="IrisUPC" panose="020B0604020202020204" pitchFamily="34" charset="-34"/>
                <a:cs typeface="IrisUPC" panose="020B0604020202020204" pitchFamily="34" charset="-34"/>
              </a:rPr>
            </a:b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60485"/>
            <a:ext cx="9404944" cy="2178201"/>
          </a:xfrm>
        </p:spPr>
      </p:pic>
    </p:spTree>
    <p:extLst>
      <p:ext uri="{BB962C8B-B14F-4D97-AF65-F5344CB8AC3E}">
        <p14:creationId xmlns:p14="http://schemas.microsoft.com/office/powerpoint/2010/main" val="247382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054087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add –A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เพิ่มไฟล์ทั้งหมด</a:t>
            </a:r>
            <a:b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commit –m “Finish Pages”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checkout master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เข้าไปในส่วนของ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master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push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ส่งเข้า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push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ส่งเข้า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76" y="2442240"/>
            <a:ext cx="818311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5" y="795653"/>
            <a:ext cx="5835182" cy="282995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2" y="2888444"/>
            <a:ext cx="7632965" cy="37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1" y="358292"/>
            <a:ext cx="8135973" cy="388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57" y="3302896"/>
            <a:ext cx="7341704" cy="35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Cd </a:t>
            </a: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desktop</a:t>
            </a:r>
            <a:b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b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Rails new </a:t>
            </a:r>
            <a:r>
              <a:rPr lang="en-US" sz="28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kingsong</a:t>
            </a:r>
            <a:endParaRPr lang="th-TH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7" y="2160588"/>
            <a:ext cx="7360164" cy="3881437"/>
          </a:xfrm>
        </p:spPr>
      </p:pic>
    </p:spTree>
    <p:extLst>
      <p:ext uri="{BB962C8B-B14F-4D97-AF65-F5344CB8AC3E}">
        <p14:creationId xmlns:p14="http://schemas.microsoft.com/office/powerpoint/2010/main" val="37311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แก้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Gemfile</a:t>
            </a: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67" y="1150730"/>
            <a:ext cx="9614091" cy="5130800"/>
          </a:xfrm>
        </p:spPr>
      </p:pic>
    </p:spTree>
    <p:extLst>
      <p:ext uri="{BB962C8B-B14F-4D97-AF65-F5344CB8AC3E}">
        <p14:creationId xmlns:p14="http://schemas.microsoft.com/office/powerpoint/2010/main" val="17216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710609"/>
          </a:xfrm>
        </p:spPr>
        <p:txBody>
          <a:bodyPr>
            <a:normAutofit fontScale="90000"/>
          </a:bodyPr>
          <a:lstStyle/>
          <a:p>
            <a:r>
              <a:rPr lang="th-TH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ทำตามสั่ง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cd </a:t>
            </a:r>
            <a:r>
              <a:rPr lang="en-US" altLang="th-TH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kingsong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gem sources –a http://rubygems.org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ตอบ </a:t>
            </a: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Gem install bundler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bundle install --without production </a:t>
            </a:r>
            <a:r>
              <a:rPr lang="th-TH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ติดตั้ง </a:t>
            </a: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bundle </a:t>
            </a:r>
            <a:r>
              <a:rPr lang="th-TH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ยกเว้น </a:t>
            </a: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production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bundle update </a:t>
            </a:r>
            <a:br>
              <a:rPr lang="en-US" alt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07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เข้าไปใน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CMD 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ในโฟลเดอร์ </a:t>
            </a:r>
            <a:r>
              <a:rPr lang="en-US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kingsong</a:t>
            </a:r>
            <a:b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ใช้คำสั่ง</a:t>
            </a:r>
            <a:b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- 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rails server</a:t>
            </a: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63" y="2500312"/>
            <a:ext cx="6516009" cy="2486372"/>
          </a:xfrm>
        </p:spPr>
      </p:pic>
    </p:spTree>
    <p:extLst>
      <p:ext uri="{BB962C8B-B14F-4D97-AF65-F5344CB8AC3E}">
        <p14:creationId xmlns:p14="http://schemas.microsoft.com/office/powerpoint/2010/main" val="370346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Repository 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4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24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interview_rails</a:t>
            </a:r>
            <a:endParaRPr lang="th-TH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83" y="1617249"/>
            <a:ext cx="7531310" cy="3881437"/>
          </a:xfrm>
        </p:spPr>
      </p:pic>
    </p:spTree>
    <p:extLst>
      <p:ext uri="{BB962C8B-B14F-4D97-AF65-F5344CB8AC3E}">
        <p14:creationId xmlns:p14="http://schemas.microsoft.com/office/powerpoint/2010/main" val="275886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config --global user.name "your username“</a:t>
            </a:r>
            <a:b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config --global </a:t>
            </a:r>
            <a:r>
              <a:rPr lang="en-US" altLang="th-TH" sz="2400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user.email</a:t>
            </a:r>
            <a: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"your email“</a:t>
            </a:r>
            <a:b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br>
              <a:rPr lang="en-US" alt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3140"/>
            <a:ext cx="6566231" cy="1322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878" y="3472070"/>
            <a:ext cx="6149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init</a:t>
            </a:r>
            <a:r>
              <a:rPr lang="th-TH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add –A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เพิ่มไฟล์ทั้งหมด</a:t>
            </a:r>
            <a:endParaRPr lang="en-US" altLang="th-TH" sz="2400" dirty="0">
              <a:solidFill>
                <a:srgbClr val="0101E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commit –m “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กรอก 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comment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ที่เราจะอธิบาย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th-TH" alt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remote add origin “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ลิงค์ </a:t>
            </a:r>
            <a:r>
              <a:rPr lang="en-US" altLang="th-TH" sz="2400" dirty="0" err="1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2400" dirty="0" err="1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repo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</a:p>
          <a:p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altLang="th-TH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</a:t>
            </a:r>
            <a:r>
              <a:rPr lang="en-US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push origin master </a:t>
            </a:r>
            <a:r>
              <a:rPr lang="th-TH" alt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เอาสิ่งที่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Add </a:t>
            </a:r>
            <a:r>
              <a:rPr lang="th-TH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 </a:t>
            </a:r>
            <a:r>
              <a:rPr lang="en-US" altLang="th-TH" sz="2400" dirty="0">
                <a:solidFill>
                  <a:srgbClr val="0101E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</a:t>
            </a:r>
            <a:endParaRPr lang="en-US" alt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139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heroku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login</a:t>
            </a: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6" y="1585844"/>
            <a:ext cx="10135315" cy="2651986"/>
          </a:xfrm>
        </p:spPr>
      </p:pic>
    </p:spTree>
    <p:extLst>
      <p:ext uri="{BB962C8B-B14F-4D97-AF65-F5344CB8AC3E}">
        <p14:creationId xmlns:p14="http://schemas.microsoft.com/office/powerpoint/2010/main" val="274087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IrisUPC" pitchFamily="34" charset="-34"/>
                <a:cs typeface="IrisUPC" pitchFamily="34" charset="-34"/>
              </a:rPr>
              <a:t>heroku</a:t>
            </a:r>
            <a:r>
              <a:rPr lang="en-US" dirty="0">
                <a:solidFill>
                  <a:schemeClr val="tx1"/>
                </a:solidFill>
                <a:latin typeface="IrisUPC" pitchFamily="34" charset="-34"/>
                <a:cs typeface="IrisUPC" pitchFamily="34" charset="-34"/>
              </a:rPr>
              <a:t> create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2949410"/>
            <a:ext cx="11532763" cy="1410377"/>
          </a:xfrm>
        </p:spPr>
      </p:pic>
    </p:spTree>
    <p:extLst>
      <p:ext uri="{BB962C8B-B14F-4D97-AF65-F5344CB8AC3E}">
        <p14:creationId xmlns:p14="http://schemas.microsoft.com/office/powerpoint/2010/main" val="2888704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146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Cordia New</vt:lpstr>
      <vt:lpstr>IrisUPC</vt:lpstr>
      <vt:lpstr>TH SarabunPSK</vt:lpstr>
      <vt:lpstr>Trebuchet MS</vt:lpstr>
      <vt:lpstr>Wingdings 3</vt:lpstr>
      <vt:lpstr>Facet</vt:lpstr>
      <vt:lpstr>PowerPoint Presentation</vt:lpstr>
      <vt:lpstr>Cd เข้าไปใน desktop ใช้คำสั่ง  - Rails new kingsong</vt:lpstr>
      <vt:lpstr>แก้ Gemfile</vt:lpstr>
      <vt:lpstr>ทำตามสั่ง - cd kingsong - gem sources –a http://rubygems.org - ตอบ Y - Gem install bundler - bundle install --without production ติดตั้ง bundle ยกเว้น production - bundle update  </vt:lpstr>
      <vt:lpstr> เข้าไปใน CMD ในโฟลเดอร์ kingsong  ใช้คำสั่ง  - rails server</vt:lpstr>
      <vt:lpstr>สร้าง Repository ใน github ชื่อ interview_rails</vt:lpstr>
      <vt:lpstr>- git config --global user.name "your username“ - git config --global user.email "your email“   </vt:lpstr>
      <vt:lpstr>- heroku login</vt:lpstr>
      <vt:lpstr>heroku create</vt:lpstr>
      <vt:lpstr>Git push heroku  - Push ไฟล์ขึ้น Heroku ที่เรา Create    git push heroku master </vt:lpstr>
      <vt:lpstr>- git checkout static-pages - rails generate controller StaticPages home kingsong1 kingsong2 kingsong3   สร้าง  StaticPages 4 อันคือ home , kingsong1 , kingsong2 , kingsong 3 </vt:lpstr>
      <vt:lpstr>เข้าไปแก้ไฟล์ routes ใน config</vt:lpstr>
      <vt:lpstr>Edit หน้า View ตามที่เราต้องการ</vt:lpstr>
      <vt:lpstr>Edit Readme ใส่ Link Heroko ที่เราสร้าง และรายละเอียดอื่นๆ </vt:lpstr>
      <vt:lpstr> git add –A เพิ่มไฟล์ทั้งหมด git commit –m “Finish Pages” git checkout master เข้าไปในส่วนของ master git push ส่งเข้า repo github git push heroku ส่งเข้า heroku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JOEOTO</dc:creator>
  <cp:lastModifiedBy>JOEOTO</cp:lastModifiedBy>
  <cp:revision>4</cp:revision>
  <dcterms:created xsi:type="dcterms:W3CDTF">2017-05-18T08:01:34Z</dcterms:created>
  <dcterms:modified xsi:type="dcterms:W3CDTF">2017-05-18T08:31:06Z</dcterms:modified>
</cp:coreProperties>
</file>