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Nunito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Medium-boldItalic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NunitoMedium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Medium-italic.fntdata"/><Relationship Id="rId6" Type="http://schemas.openxmlformats.org/officeDocument/2006/relationships/slide" Target="slides/slide1.xml"/><Relationship Id="rId18" Type="http://schemas.openxmlformats.org/officeDocument/2006/relationships/font" Target="fonts/Nuni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5b7acf11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5b7acf11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5b7acf11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5b7acf11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5b7acf115_3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5b7acf115_3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5f6baa161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5f6baa161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NaCl Potential and the Madelung Constant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Pigott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ion in NaCl ‘exerts’ some potential on the origin Na ion.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21552" l="0" r="0" t="26526"/>
          <a:stretch/>
        </p:blipFill>
        <p:spPr>
          <a:xfrm>
            <a:off x="1502450" y="451211"/>
            <a:ext cx="5843101" cy="315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24" y="2679150"/>
            <a:ext cx="3505362" cy="9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00" y="2782745"/>
            <a:ext cx="4437184" cy="9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3500" y="761050"/>
            <a:ext cx="5776998" cy="1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loops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41461" l="5963" r="36753" t="34110"/>
          <a:stretch/>
        </p:blipFill>
        <p:spPr>
          <a:xfrm>
            <a:off x="869825" y="1683663"/>
            <a:ext cx="7404350" cy="1776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869850" y="3804125"/>
            <a:ext cx="74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Loop over the volume and add up each potential.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5264" l="3527" r="6930" t="8573"/>
          <a:stretch/>
        </p:blipFill>
        <p:spPr>
          <a:xfrm>
            <a:off x="669150" y="1332125"/>
            <a:ext cx="3715574" cy="37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 rotWithShape="1">
          <a:blip r:embed="rId4">
            <a:alphaModFix/>
          </a:blip>
          <a:srcRect b="5264" l="3277" r="7172" t="8573"/>
          <a:stretch/>
        </p:blipFill>
        <p:spPr>
          <a:xfrm>
            <a:off x="4759275" y="1332125"/>
            <a:ext cx="3715574" cy="37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