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e0661a59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e0661a59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e0661a59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e0661a59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e0661a5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e0661a5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e0661a59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e0661a59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e0661a59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e0661a59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ibm.com/topics/smart-contracts" TargetMode="External"/><Relationship Id="rId4" Type="http://schemas.openxmlformats.org/officeDocument/2006/relationships/hyperlink" Target="https://corpgov.law.harvard.edu/2018/05/26/an-introduction-to-smart-contracts-and-their-potential-and-inherent-limitation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investopedia.com/articles/investing/031416/bitcoin-vs-ethereum-driven-different-purpose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Into the Ether: An </a:t>
            </a:r>
            <a:r>
              <a:rPr lang="en"/>
              <a:t>Evaluation</a:t>
            </a:r>
            <a:r>
              <a:rPr lang="en"/>
              <a:t> of Digital Tokens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YWCC 307 F22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Eugene Casuple, John Makely, Joseph Porada, and Michael Porcaro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Bitcoin?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 - history of bitcoin deadline 11/22/22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Put research in doc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Ethereum?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 Projections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Contracts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https://www.ibm.com/topics/smart-contracts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https://corpgov.law.harvard.edu/2018/05/26/an-introduction-to-smart-contracts-and-their-potential-and-inherent-limitations/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https://www.investopedia.com/articles/investing/031416/bitcoin-vs-ethereum-driven-different-purposes.asp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