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e05795e4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e05795e4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e05795e4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e05795e4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e05795e4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e05795e4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e05795e4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e05795e4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6e05795e4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6e05795e4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e05795e4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6e05795e4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2441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80"/>
              <a:t>Why should we need Quantum Computing?</a:t>
            </a:r>
            <a:endParaRPr sz="428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5668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242"/>
              <a:t>                                </a:t>
            </a:r>
            <a:r>
              <a:rPr lang="en" sz="2242"/>
              <a:t>Presented by Joe Porada</a:t>
            </a:r>
            <a:endParaRPr sz="224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017800"/>
            <a:ext cx="85206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Computing done by a type of computer that relies on q</a:t>
            </a:r>
            <a:r>
              <a:rPr lang="en"/>
              <a:t>uantum mechanics in order to execute specific kinds of computation a lot more efficiently than a normal computer could.</a:t>
            </a:r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2221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Cool, why should we care?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2828825"/>
            <a:ext cx="85206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They have the potential to change computation on an </a:t>
            </a:r>
            <a:r>
              <a:rPr lang="en"/>
              <a:t>exorbitant</a:t>
            </a:r>
            <a:r>
              <a:rPr lang="en"/>
              <a:t> level by making specific types of classically achievable problems easily solvable at an insanely fast rate. This would dramatically optimize many business processes, which allows for more profit.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18351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Quantum Computing is the future of computing.</a:t>
            </a:r>
            <a:endParaRPr sz="3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so?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Would solve rising complex problems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Optimizations, cybersecurity, aerospace, stock profile management, even protein modeling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During the start of the pandemic, if a computing tool that could model and and disable a singular protein was available, the entire pandemic could have been avoided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world is going to </a:t>
            </a:r>
            <a:r>
              <a:rPr lang="en" sz="2000"/>
              <a:t>revolve</a:t>
            </a:r>
            <a:r>
              <a:rPr lang="en" sz="2000"/>
              <a:t> around AI and machine learning, and quantum computing can process huge amounts of data. 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16600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what’s so wrong with what we have today?</a:t>
            </a:r>
            <a:endParaRPr/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2267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aren’t they mainstream yet?</a:t>
            </a:r>
            <a:endParaRPr/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2875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Aren’t they really expensive?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great questions.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is always progressing. Nothing is necessarily WRONG with our computers today, but eventually, they’ll be seen just as archaic as the ENIAC - the first computer the size of a room.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the early computers were big and unconventional for your average consumer, so are quantum computers, and one day, they will be.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Like any new technology, it isn’t cheap, in fact, quantum computers can cost more than your house, but this won’t always be this way.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Whether you like it or not, Quantum Computing will be the new normal.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658600"/>
            <a:ext cx="8520600" cy="29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make all computers now look archaic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Will optimize any process, new or old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Will allow AI/machine learning to flourish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