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318" r:id="rId5"/>
    <p:sldId id="343" r:id="rId6"/>
    <p:sldId id="344" r:id="rId7"/>
    <p:sldId id="340" r:id="rId8"/>
    <p:sldId id="345" r:id="rId9"/>
    <p:sldId id="346" r:id="rId10"/>
    <p:sldId id="347" r:id="rId11"/>
    <p:sldId id="348" r:id="rId12"/>
    <p:sldId id="351" r:id="rId13"/>
    <p:sldId id="341" r:id="rId14"/>
    <p:sldId id="350" r:id="rId15"/>
    <p:sldId id="349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ez Vredenbregt (19084218)" initials="IV(" lastIdx="8" clrIdx="0">
    <p:extLst>
      <p:ext uri="{19B8F6BF-5375-455C-9EA6-DF929625EA0E}">
        <p15:presenceInfo xmlns:p15="http://schemas.microsoft.com/office/powerpoint/2012/main" userId="S::19084218@student.hhs.nl::3a2da516-45b1-4ab8-8e2f-60ddf064b3d8" providerId="AD"/>
      </p:ext>
    </p:extLst>
  </p:cmAuthor>
  <p:cmAuthor id="2" name="Joep van der Zanden (19134282)" initials="JvdZ(" lastIdx="1" clrIdx="1">
    <p:extLst>
      <p:ext uri="{19B8F6BF-5375-455C-9EA6-DF929625EA0E}">
        <p15:presenceInfo xmlns:p15="http://schemas.microsoft.com/office/powerpoint/2012/main" userId="Joep van der Zanden (1913428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AE054-F622-A94B-B310-2F30A66FE6A3}" v="3" dt="2021-09-19T22:04:08.196"/>
    <p1510:client id="{92ADFD8B-4DEC-4A42-9ED1-F39628B63D32}" v="437" dt="2021-09-20T07:27:07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p van der Zanden (19134282)" userId="33fff7e9-87c7-4c48-a447-8afc69c9ad9b" providerId="ADAL" clId="{92ADFD8B-4DEC-4A42-9ED1-F39628B63D32}"/>
    <pc:docChg chg="undo custSel addSld delSld modSld sldOrd">
      <pc:chgData name="Joep van der Zanden (19134282)" userId="33fff7e9-87c7-4c48-a447-8afc69c9ad9b" providerId="ADAL" clId="{92ADFD8B-4DEC-4A42-9ED1-F39628B63D32}" dt="2021-09-20T07:27:07.637" v="1333"/>
      <pc:docMkLst>
        <pc:docMk/>
      </pc:docMkLst>
      <pc:sldChg chg="addSp delSp modSp mod setBg addCm">
        <pc:chgData name="Joep van der Zanden (19134282)" userId="33fff7e9-87c7-4c48-a447-8afc69c9ad9b" providerId="ADAL" clId="{92ADFD8B-4DEC-4A42-9ED1-F39628B63D32}" dt="2021-09-19T19:13:54.212" v="236" actId="1076"/>
        <pc:sldMkLst>
          <pc:docMk/>
          <pc:sldMk cId="44019339" sldId="318"/>
        </pc:sldMkLst>
        <pc:spChg chg="add del mod">
          <ac:chgData name="Joep van der Zanden (19134282)" userId="33fff7e9-87c7-4c48-a447-8afc69c9ad9b" providerId="ADAL" clId="{92ADFD8B-4DEC-4A42-9ED1-F39628B63D32}" dt="2021-09-19T19:05:10.639" v="143" actId="478"/>
          <ac:spMkLst>
            <pc:docMk/>
            <pc:sldMk cId="44019339" sldId="318"/>
            <ac:spMk id="2" creationId="{06F1176B-8E71-4BBC-B670-38E22B57423A}"/>
          </ac:spMkLst>
        </pc:spChg>
        <pc:spChg chg="add mod">
          <ac:chgData name="Joep van der Zanden (19134282)" userId="33fff7e9-87c7-4c48-a447-8afc69c9ad9b" providerId="ADAL" clId="{92ADFD8B-4DEC-4A42-9ED1-F39628B63D32}" dt="2021-09-19T19:12:07.717" v="191" actId="1076"/>
          <ac:spMkLst>
            <pc:docMk/>
            <pc:sldMk cId="44019339" sldId="318"/>
            <ac:spMk id="3" creationId="{B01DD23E-1AAC-4272-85CF-A1EFD194F0CE}"/>
          </ac:spMkLst>
        </pc:spChg>
        <pc:spChg chg="add mod">
          <ac:chgData name="Joep van der Zanden (19134282)" userId="33fff7e9-87c7-4c48-a447-8afc69c9ad9b" providerId="ADAL" clId="{92ADFD8B-4DEC-4A42-9ED1-F39628B63D32}" dt="2021-09-19T19:13:54.212" v="236" actId="1076"/>
          <ac:spMkLst>
            <pc:docMk/>
            <pc:sldMk cId="44019339" sldId="318"/>
            <ac:spMk id="4" creationId="{729765C1-3EC7-4626-826B-F1B6245C62B5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8" creationId="{88294908-8B00-4F58-BBBA-20F71A40AA9E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10" creationId="{4364C879-1404-4203-8E9D-CC5DE0A621A2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12" creationId="{84617302-4B0D-4351-A6BB-6F0930D943AC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14" creationId="{DA2C7802-C2E0-4218-8F89-8DD7CCD2CD1C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16" creationId="{A6D7111A-21E5-4EE9-8A78-10E5530F0116}"/>
          </ac:spMkLst>
        </pc:spChg>
        <pc:spChg chg="add mod">
          <ac:chgData name="Joep van der Zanden (19134282)" userId="33fff7e9-87c7-4c48-a447-8afc69c9ad9b" providerId="ADAL" clId="{92ADFD8B-4DEC-4A42-9ED1-F39628B63D32}" dt="2021-09-19T19:13:35.260" v="235" actId="1076"/>
          <ac:spMkLst>
            <pc:docMk/>
            <pc:sldMk cId="44019339" sldId="318"/>
            <ac:spMk id="17" creationId="{575EE7FF-EB0C-42E1-A0D9-EC4BADC1E8A7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18" creationId="{A3969E80-A77B-49FC-9122-D89AFD5EE118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20" creationId="{1849CA57-76BD-4CF2-80BA-D7A46A01B7B1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22" creationId="{35E9085E-E730-4768-83D4-6CB7E9897153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24" creationId="{973272FE-A474-4CAE-8CA2-BCC8B476C3F4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26" creationId="{E07981EA-05A6-437C-88D7-B377B92B031D}"/>
          </ac:spMkLst>
        </pc:spChg>
        <pc:spChg chg="add">
          <ac:chgData name="Joep van der Zanden (19134282)" userId="33fff7e9-87c7-4c48-a447-8afc69c9ad9b" providerId="ADAL" clId="{92ADFD8B-4DEC-4A42-9ED1-F39628B63D32}" dt="2021-09-19T19:05:35.486" v="146" actId="26606"/>
          <ac:spMkLst>
            <pc:docMk/>
            <pc:sldMk cId="44019339" sldId="318"/>
            <ac:spMk id="28" creationId="{15E3C750-986E-4769-B1AE-49289FBEE757}"/>
          </ac:spMkLst>
        </pc:spChg>
      </pc:sldChg>
      <pc:sldChg chg="addSp delSp modSp del mod ord">
        <pc:chgData name="Joep van der Zanden (19134282)" userId="33fff7e9-87c7-4c48-a447-8afc69c9ad9b" providerId="ADAL" clId="{92ADFD8B-4DEC-4A42-9ED1-F39628B63D32}" dt="2021-09-19T19:55:05.938" v="668" actId="47"/>
        <pc:sldMkLst>
          <pc:docMk/>
          <pc:sldMk cId="3304650685" sldId="339"/>
        </pc:sldMkLst>
        <pc:spChg chg="add del mod">
          <ac:chgData name="Joep van der Zanden (19134282)" userId="33fff7e9-87c7-4c48-a447-8afc69c9ad9b" providerId="ADAL" clId="{92ADFD8B-4DEC-4A42-9ED1-F39628B63D32}" dt="2021-09-19T19:54:09.683" v="629" actId="478"/>
          <ac:spMkLst>
            <pc:docMk/>
            <pc:sldMk cId="3304650685" sldId="339"/>
            <ac:spMk id="4" creationId="{731389E1-BF21-4119-8ACA-83B1855DA8D5}"/>
          </ac:spMkLst>
        </pc:spChg>
        <pc:spChg chg="del mod">
          <ac:chgData name="Joep van der Zanden (19134282)" userId="33fff7e9-87c7-4c48-a447-8afc69c9ad9b" providerId="ADAL" clId="{92ADFD8B-4DEC-4A42-9ED1-F39628B63D32}" dt="2021-09-19T19:54:07.417" v="628" actId="478"/>
          <ac:spMkLst>
            <pc:docMk/>
            <pc:sldMk cId="3304650685" sldId="339"/>
            <ac:spMk id="5" creationId="{7258F05E-78C2-43BF-8475-28691EE0E689}"/>
          </ac:spMkLst>
        </pc:spChg>
        <pc:spChg chg="add mod">
          <ac:chgData name="Joep van der Zanden (19134282)" userId="33fff7e9-87c7-4c48-a447-8afc69c9ad9b" providerId="ADAL" clId="{92ADFD8B-4DEC-4A42-9ED1-F39628B63D32}" dt="2021-09-19T19:54:11.650" v="630"/>
          <ac:spMkLst>
            <pc:docMk/>
            <pc:sldMk cId="3304650685" sldId="339"/>
            <ac:spMk id="6" creationId="{31B1F6C8-6251-49C5-9273-88443E9322BD}"/>
          </ac:spMkLst>
        </pc:spChg>
        <pc:picChg chg="add mod">
          <ac:chgData name="Joep van der Zanden (19134282)" userId="33fff7e9-87c7-4c48-a447-8afc69c9ad9b" providerId="ADAL" clId="{92ADFD8B-4DEC-4A42-9ED1-F39628B63D32}" dt="2021-09-19T19:53:45.049" v="627" actId="14100"/>
          <ac:picMkLst>
            <pc:docMk/>
            <pc:sldMk cId="3304650685" sldId="339"/>
            <ac:picMk id="3" creationId="{124FC58B-F4CB-4B9F-85A3-42BB4999738A}"/>
          </ac:picMkLst>
        </pc:picChg>
      </pc:sldChg>
      <pc:sldChg chg="addSp delSp modSp mod setBg setClrOvrMap">
        <pc:chgData name="Joep van der Zanden (19134282)" userId="33fff7e9-87c7-4c48-a447-8afc69c9ad9b" providerId="ADAL" clId="{92ADFD8B-4DEC-4A42-9ED1-F39628B63D32}" dt="2021-09-19T19:42:55.033" v="573" actId="20577"/>
        <pc:sldMkLst>
          <pc:docMk/>
          <pc:sldMk cId="3951690175" sldId="340"/>
        </pc:sldMkLst>
        <pc:spChg chg="add del mod">
          <ac:chgData name="Joep van der Zanden (19134282)" userId="33fff7e9-87c7-4c48-a447-8afc69c9ad9b" providerId="ADAL" clId="{92ADFD8B-4DEC-4A42-9ED1-F39628B63D32}" dt="2021-09-19T19:17:45.427" v="415" actId="478"/>
          <ac:spMkLst>
            <pc:docMk/>
            <pc:sldMk cId="3951690175" sldId="340"/>
            <ac:spMk id="3" creationId="{C7B642DF-B05D-489C-BD39-45008F0F7348}"/>
          </ac:spMkLst>
        </pc:spChg>
        <pc:spChg chg="add del mod">
          <ac:chgData name="Joep van der Zanden (19134282)" userId="33fff7e9-87c7-4c48-a447-8afc69c9ad9b" providerId="ADAL" clId="{92ADFD8B-4DEC-4A42-9ED1-F39628B63D32}" dt="2021-09-19T19:17:47.239" v="416" actId="478"/>
          <ac:spMkLst>
            <pc:docMk/>
            <pc:sldMk cId="3951690175" sldId="340"/>
            <ac:spMk id="4" creationId="{597F2824-521F-4636-9F36-5CF1DBF5FB82}"/>
          </ac:spMkLst>
        </pc:spChg>
        <pc:spChg chg="add mod">
          <ac:chgData name="Joep van der Zanden (19134282)" userId="33fff7e9-87c7-4c48-a447-8afc69c9ad9b" providerId="ADAL" clId="{92ADFD8B-4DEC-4A42-9ED1-F39628B63D32}" dt="2021-09-19T19:42:55.033" v="573" actId="20577"/>
          <ac:spMkLst>
            <pc:docMk/>
            <pc:sldMk cId="3951690175" sldId="340"/>
            <ac:spMk id="24" creationId="{E27EE672-6774-45F7-8657-7017D0067FD3}"/>
          </ac:spMkLst>
        </pc:spChg>
        <pc:spChg chg="add del">
          <ac:chgData name="Joep van der Zanden (19134282)" userId="33fff7e9-87c7-4c48-a447-8afc69c9ad9b" providerId="ADAL" clId="{92ADFD8B-4DEC-4A42-9ED1-F39628B63D32}" dt="2021-09-19T19:37:50.139" v="523" actId="26606"/>
          <ac:spMkLst>
            <pc:docMk/>
            <pc:sldMk cId="3951690175" sldId="340"/>
            <ac:spMk id="25" creationId="{D4771268-CB57-404A-9271-370EB28F6090}"/>
          </ac:spMkLst>
        </pc:spChg>
        <pc:spChg chg="add">
          <ac:chgData name="Joep van der Zanden (19134282)" userId="33fff7e9-87c7-4c48-a447-8afc69c9ad9b" providerId="ADAL" clId="{92ADFD8B-4DEC-4A42-9ED1-F39628B63D32}" dt="2021-09-19T19:37:50.139" v="523" actId="26606"/>
          <ac:spMkLst>
            <pc:docMk/>
            <pc:sldMk cId="3951690175" sldId="340"/>
            <ac:spMk id="27" creationId="{D4771268-CB57-404A-9271-370EB28F6090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30" creationId="{F3060C83-F051-4F0E-ABAD-AA0DFC48B218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32" creationId="{83C98ABE-055B-441F-B07E-44F97F083C39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34" creationId="{29FDB030-9B49-4CED-8CCD-4D99382388AC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36" creationId="{3783CA14-24A1-485C-8B30-D6A5D87987AD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38" creationId="{9A97C86A-04D6-40F7-AE84-31AB43E6A846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40" creationId="{FF9F2414-84E8-453E-B1F3-389FDE8192D9}"/>
          </ac:spMkLst>
        </pc:spChg>
        <pc:spChg chg="add del">
          <ac:chgData name="Joep van der Zanden (19134282)" userId="33fff7e9-87c7-4c48-a447-8afc69c9ad9b" providerId="ADAL" clId="{92ADFD8B-4DEC-4A42-9ED1-F39628B63D32}" dt="2021-09-19T19:36:00.320" v="475" actId="26606"/>
          <ac:spMkLst>
            <pc:docMk/>
            <pc:sldMk cId="3951690175" sldId="340"/>
            <ac:spMk id="42" creationId="{3ECA69A1-7536-43AC-85EF-C7106179F5ED}"/>
          </ac:spMkLst>
        </pc:spChg>
        <pc:spChg chg="add del">
          <ac:chgData name="Joep van der Zanden (19134282)" userId="33fff7e9-87c7-4c48-a447-8afc69c9ad9b" providerId="ADAL" clId="{92ADFD8B-4DEC-4A42-9ED1-F39628B63D32}" dt="2021-09-19T19:36:01.686" v="477" actId="26606"/>
          <ac:spMkLst>
            <pc:docMk/>
            <pc:sldMk cId="3951690175" sldId="340"/>
            <ac:spMk id="44" creationId="{AB8C311F-7253-4AED-9701-7FC0708C41C7}"/>
          </ac:spMkLst>
        </pc:spChg>
        <pc:spChg chg="add del">
          <ac:chgData name="Joep van der Zanden (19134282)" userId="33fff7e9-87c7-4c48-a447-8afc69c9ad9b" providerId="ADAL" clId="{92ADFD8B-4DEC-4A42-9ED1-F39628B63D32}" dt="2021-09-19T19:36:01.686" v="477" actId="26606"/>
          <ac:spMkLst>
            <pc:docMk/>
            <pc:sldMk cId="3951690175" sldId="340"/>
            <ac:spMk id="45" creationId="{E2384209-CB15-4CDF-9D31-C44FD9A3F20D}"/>
          </ac:spMkLst>
        </pc:spChg>
        <pc:spChg chg="add del">
          <ac:chgData name="Joep van der Zanden (19134282)" userId="33fff7e9-87c7-4c48-a447-8afc69c9ad9b" providerId="ADAL" clId="{92ADFD8B-4DEC-4A42-9ED1-F39628B63D32}" dt="2021-09-19T19:36:01.686" v="477" actId="26606"/>
          <ac:spMkLst>
            <pc:docMk/>
            <pc:sldMk cId="3951690175" sldId="340"/>
            <ac:spMk id="46" creationId="{2633B3B5-CC90-43F0-8714-D31D1F3F0209}"/>
          </ac:spMkLst>
        </pc:spChg>
        <pc:spChg chg="add del">
          <ac:chgData name="Joep van der Zanden (19134282)" userId="33fff7e9-87c7-4c48-a447-8afc69c9ad9b" providerId="ADAL" clId="{92ADFD8B-4DEC-4A42-9ED1-F39628B63D32}" dt="2021-09-19T19:36:01.686" v="477" actId="26606"/>
          <ac:spMkLst>
            <pc:docMk/>
            <pc:sldMk cId="3951690175" sldId="340"/>
            <ac:spMk id="47" creationId="{A8D57A06-A426-446D-B02C-A2DC6B62E45E}"/>
          </ac:spMkLst>
        </pc:spChg>
        <pc:spChg chg="add del">
          <ac:chgData name="Joep van der Zanden (19134282)" userId="33fff7e9-87c7-4c48-a447-8afc69c9ad9b" providerId="ADAL" clId="{92ADFD8B-4DEC-4A42-9ED1-F39628B63D32}" dt="2021-09-19T19:36:03.952" v="479" actId="26606"/>
          <ac:spMkLst>
            <pc:docMk/>
            <pc:sldMk cId="3951690175" sldId="340"/>
            <ac:spMk id="49" creationId="{69D184B2-2226-4E31-BCCB-444330767440}"/>
          </ac:spMkLst>
        </pc:spChg>
        <pc:spChg chg="add del">
          <ac:chgData name="Joep van der Zanden (19134282)" userId="33fff7e9-87c7-4c48-a447-8afc69c9ad9b" providerId="ADAL" clId="{92ADFD8B-4DEC-4A42-9ED1-F39628B63D32}" dt="2021-09-19T19:36:03.952" v="479" actId="26606"/>
          <ac:spMkLst>
            <pc:docMk/>
            <pc:sldMk cId="3951690175" sldId="340"/>
            <ac:spMk id="50" creationId="{1AC4D4E3-486A-464A-8EC8-D44881097267}"/>
          </ac:spMkLst>
        </pc:spChg>
        <pc:spChg chg="add del">
          <ac:chgData name="Joep van der Zanden (19134282)" userId="33fff7e9-87c7-4c48-a447-8afc69c9ad9b" providerId="ADAL" clId="{92ADFD8B-4DEC-4A42-9ED1-F39628B63D32}" dt="2021-09-19T19:36:03.952" v="479" actId="26606"/>
          <ac:spMkLst>
            <pc:docMk/>
            <pc:sldMk cId="3951690175" sldId="340"/>
            <ac:spMk id="51" creationId="{864DE13E-58EB-4475-B79C-0D4FC651239B}"/>
          </ac:spMkLst>
        </pc:spChg>
        <pc:spChg chg="add del">
          <ac:chgData name="Joep van der Zanden (19134282)" userId="33fff7e9-87c7-4c48-a447-8afc69c9ad9b" providerId="ADAL" clId="{92ADFD8B-4DEC-4A42-9ED1-F39628B63D32}" dt="2021-09-19T19:36:08.812" v="481" actId="26606"/>
          <ac:spMkLst>
            <pc:docMk/>
            <pc:sldMk cId="3951690175" sldId="340"/>
            <ac:spMk id="53" creationId="{01D0AF59-99C3-4251-AB9A-C966C6AD4400}"/>
          </ac:spMkLst>
        </pc:spChg>
        <pc:spChg chg="add del">
          <ac:chgData name="Joep van der Zanden (19134282)" userId="33fff7e9-87c7-4c48-a447-8afc69c9ad9b" providerId="ADAL" clId="{92ADFD8B-4DEC-4A42-9ED1-F39628B63D32}" dt="2021-09-19T19:36:08.812" v="481" actId="26606"/>
          <ac:spMkLst>
            <pc:docMk/>
            <pc:sldMk cId="3951690175" sldId="340"/>
            <ac:spMk id="54" creationId="{1855405F-37A2-4869-9154-F8BE3BECE6C3}"/>
          </ac:spMkLst>
        </pc:spChg>
        <pc:picChg chg="add mod">
          <ac:chgData name="Joep van der Zanden (19134282)" userId="33fff7e9-87c7-4c48-a447-8afc69c9ad9b" providerId="ADAL" clId="{92ADFD8B-4DEC-4A42-9ED1-F39628B63D32}" dt="2021-09-19T19:36:09.245" v="482"/>
          <ac:picMkLst>
            <pc:docMk/>
            <pc:sldMk cId="3951690175" sldId="340"/>
            <ac:picMk id="6" creationId="{83B4A64B-1A1A-4F04-8D0F-7C5543338168}"/>
          </ac:picMkLst>
        </pc:picChg>
        <pc:picChg chg="add mod ord">
          <ac:chgData name="Joep van der Zanden (19134282)" userId="33fff7e9-87c7-4c48-a447-8afc69c9ad9b" providerId="ADAL" clId="{92ADFD8B-4DEC-4A42-9ED1-F39628B63D32}" dt="2021-09-19T19:37:50.139" v="523" actId="26606"/>
          <ac:picMkLst>
            <pc:docMk/>
            <pc:sldMk cId="3951690175" sldId="340"/>
            <ac:picMk id="23" creationId="{B3A17BDC-7F34-4DE3-B6B3-2ED105202813}"/>
          </ac:picMkLst>
        </pc:picChg>
      </pc:sldChg>
      <pc:sldChg chg="addSp modSp add mod">
        <pc:chgData name="Joep van der Zanden (19134282)" userId="33fff7e9-87c7-4c48-a447-8afc69c9ad9b" providerId="ADAL" clId="{92ADFD8B-4DEC-4A42-9ED1-F39628B63D32}" dt="2021-09-19T19:59:21.470" v="716" actId="1076"/>
        <pc:sldMkLst>
          <pc:docMk/>
          <pc:sldMk cId="3702808980" sldId="341"/>
        </pc:sldMkLst>
        <pc:spChg chg="add mod">
          <ac:chgData name="Joep van der Zanden (19134282)" userId="33fff7e9-87c7-4c48-a447-8afc69c9ad9b" providerId="ADAL" clId="{92ADFD8B-4DEC-4A42-9ED1-F39628B63D32}" dt="2021-09-19T19:57:49.151" v="707" actId="1076"/>
          <ac:spMkLst>
            <pc:docMk/>
            <pc:sldMk cId="3702808980" sldId="341"/>
            <ac:spMk id="3" creationId="{BB7A83E6-0ACD-427D-A16E-C49637E2EF0C}"/>
          </ac:spMkLst>
        </pc:spChg>
        <pc:spChg chg="mod">
          <ac:chgData name="Joep van der Zanden (19134282)" userId="33fff7e9-87c7-4c48-a447-8afc69c9ad9b" providerId="ADAL" clId="{92ADFD8B-4DEC-4A42-9ED1-F39628B63D32}" dt="2021-09-19T19:58:08.972" v="710" actId="113"/>
          <ac:spMkLst>
            <pc:docMk/>
            <pc:sldMk cId="3702808980" sldId="341"/>
            <ac:spMk id="5" creationId="{7258F05E-78C2-43BF-8475-28691EE0E689}"/>
          </ac:spMkLst>
        </pc:spChg>
        <pc:picChg chg="add mod">
          <ac:chgData name="Joep van der Zanden (19134282)" userId="33fff7e9-87c7-4c48-a447-8afc69c9ad9b" providerId="ADAL" clId="{92ADFD8B-4DEC-4A42-9ED1-F39628B63D32}" dt="2021-09-19T19:59:21.470" v="716" actId="1076"/>
          <ac:picMkLst>
            <pc:docMk/>
            <pc:sldMk cId="3702808980" sldId="341"/>
            <ac:picMk id="4" creationId="{F1B9AD7F-511D-4008-A28C-1DC82AAE666D}"/>
          </ac:picMkLst>
        </pc:picChg>
      </pc:sldChg>
      <pc:sldChg chg="addSp delSp modSp add mod addAnim delAnim modAnim">
        <pc:chgData name="Joep van der Zanden (19134282)" userId="33fff7e9-87c7-4c48-a447-8afc69c9ad9b" providerId="ADAL" clId="{92ADFD8B-4DEC-4A42-9ED1-F39628B63D32}" dt="2021-09-20T06:31:57.199" v="1217" actId="20577"/>
        <pc:sldMkLst>
          <pc:docMk/>
          <pc:sldMk cId="3884701490" sldId="342"/>
        </pc:sldMkLst>
        <pc:spChg chg="add mod">
          <ac:chgData name="Joep van der Zanden (19134282)" userId="33fff7e9-87c7-4c48-a447-8afc69c9ad9b" providerId="ADAL" clId="{92ADFD8B-4DEC-4A42-9ED1-F39628B63D32}" dt="2021-09-19T20:12:21.628" v="902" actId="1076"/>
          <ac:spMkLst>
            <pc:docMk/>
            <pc:sldMk cId="3884701490" sldId="342"/>
            <ac:spMk id="3" creationId="{CDC39B57-B0F7-4EF8-8578-ED29F38E974F}"/>
          </ac:spMkLst>
        </pc:spChg>
        <pc:spChg chg="add del mod">
          <ac:chgData name="Joep van der Zanden (19134282)" userId="33fff7e9-87c7-4c48-a447-8afc69c9ad9b" providerId="ADAL" clId="{92ADFD8B-4DEC-4A42-9ED1-F39628B63D32}" dt="2021-09-19T20:12:28.333" v="904" actId="478"/>
          <ac:spMkLst>
            <pc:docMk/>
            <pc:sldMk cId="3884701490" sldId="342"/>
            <ac:spMk id="4" creationId="{DB9D3556-0CCD-4451-8020-F45EE038348B}"/>
          </ac:spMkLst>
        </pc:spChg>
        <pc:spChg chg="del mod">
          <ac:chgData name="Joep van der Zanden (19134282)" userId="33fff7e9-87c7-4c48-a447-8afc69c9ad9b" providerId="ADAL" clId="{92ADFD8B-4DEC-4A42-9ED1-F39628B63D32}" dt="2021-09-19T20:12:23.961" v="903" actId="478"/>
          <ac:spMkLst>
            <pc:docMk/>
            <pc:sldMk cId="3884701490" sldId="342"/>
            <ac:spMk id="5" creationId="{7258F05E-78C2-43BF-8475-28691EE0E689}"/>
          </ac:spMkLst>
        </pc:spChg>
        <pc:spChg chg="add del mod">
          <ac:chgData name="Joep van der Zanden (19134282)" userId="33fff7e9-87c7-4c48-a447-8afc69c9ad9b" providerId="ADAL" clId="{92ADFD8B-4DEC-4A42-9ED1-F39628B63D32}" dt="2021-09-19T20:12:40.214" v="907" actId="478"/>
          <ac:spMkLst>
            <pc:docMk/>
            <pc:sldMk cId="3884701490" sldId="342"/>
            <ac:spMk id="6" creationId="{EB5DAB27-D5A9-458E-9222-BAC8036BBFE1}"/>
          </ac:spMkLst>
        </pc:spChg>
        <pc:spChg chg="add mod">
          <ac:chgData name="Joep van der Zanden (19134282)" userId="33fff7e9-87c7-4c48-a447-8afc69c9ad9b" providerId="ADAL" clId="{92ADFD8B-4DEC-4A42-9ED1-F39628B63D32}" dt="2021-09-19T20:15:35.606" v="945" actId="20577"/>
          <ac:spMkLst>
            <pc:docMk/>
            <pc:sldMk cId="3884701490" sldId="342"/>
            <ac:spMk id="7" creationId="{98759D5F-D73F-4456-8CA5-6BDEA79CBEFC}"/>
          </ac:spMkLst>
        </pc:spChg>
        <pc:spChg chg="add del mod">
          <ac:chgData name="Joep van der Zanden (19134282)" userId="33fff7e9-87c7-4c48-a447-8afc69c9ad9b" providerId="ADAL" clId="{92ADFD8B-4DEC-4A42-9ED1-F39628B63D32}" dt="2021-09-20T06:31:57.199" v="1217" actId="20577"/>
          <ac:spMkLst>
            <pc:docMk/>
            <pc:sldMk cId="3884701490" sldId="342"/>
            <ac:spMk id="8" creationId="{95AB8018-C8AF-4EBD-B877-7B5BE99E10DA}"/>
          </ac:spMkLst>
        </pc:spChg>
        <pc:spChg chg="add mod">
          <ac:chgData name="Joep van der Zanden (19134282)" userId="33fff7e9-87c7-4c48-a447-8afc69c9ad9b" providerId="ADAL" clId="{92ADFD8B-4DEC-4A42-9ED1-F39628B63D32}" dt="2021-09-20T06:31:22.579" v="1127" actId="1076"/>
          <ac:spMkLst>
            <pc:docMk/>
            <pc:sldMk cId="3884701490" sldId="342"/>
            <ac:spMk id="9" creationId="{4C818CBE-A128-4035-BF96-EB40B00E81E0}"/>
          </ac:spMkLst>
        </pc:spChg>
        <pc:spChg chg="add del">
          <ac:chgData name="Joep van der Zanden (19134282)" userId="33fff7e9-87c7-4c48-a447-8afc69c9ad9b" providerId="ADAL" clId="{92ADFD8B-4DEC-4A42-9ED1-F39628B63D32}" dt="2021-09-19T20:17:54.423" v="1054"/>
          <ac:spMkLst>
            <pc:docMk/>
            <pc:sldMk cId="3884701490" sldId="342"/>
            <ac:spMk id="10" creationId="{56773801-7AA1-4D23-815C-A22C90BA70B9}"/>
          </ac:spMkLst>
        </pc:spChg>
        <pc:spChg chg="add mod">
          <ac:chgData name="Joep van der Zanden (19134282)" userId="33fff7e9-87c7-4c48-a447-8afc69c9ad9b" providerId="ADAL" clId="{92ADFD8B-4DEC-4A42-9ED1-F39628B63D32}" dt="2021-09-20T06:31:22.192" v="1126" actId="1076"/>
          <ac:spMkLst>
            <pc:docMk/>
            <pc:sldMk cId="3884701490" sldId="342"/>
            <ac:spMk id="11" creationId="{7D3C96CC-6B1F-4865-81E6-44C9CD5D765A}"/>
          </ac:spMkLst>
        </pc:spChg>
      </pc:sldChg>
      <pc:sldChg chg="addSp delSp modSp add mod modAnim">
        <pc:chgData name="Joep van der Zanden (19134282)" userId="33fff7e9-87c7-4c48-a447-8afc69c9ad9b" providerId="ADAL" clId="{92ADFD8B-4DEC-4A42-9ED1-F39628B63D32}" dt="2021-09-19T20:22:20.044" v="1090"/>
        <pc:sldMkLst>
          <pc:docMk/>
          <pc:sldMk cId="322079084" sldId="343"/>
        </pc:sldMkLst>
        <pc:spChg chg="del mod">
          <ac:chgData name="Joep van der Zanden (19134282)" userId="33fff7e9-87c7-4c48-a447-8afc69c9ad9b" providerId="ADAL" clId="{92ADFD8B-4DEC-4A42-9ED1-F39628B63D32}" dt="2021-09-19T19:14:14.123" v="240" actId="478"/>
          <ac:spMkLst>
            <pc:docMk/>
            <pc:sldMk cId="322079084" sldId="343"/>
            <ac:spMk id="2" creationId="{06F1176B-8E71-4BBC-B670-38E22B57423A}"/>
          </ac:spMkLst>
        </pc:spChg>
        <pc:spChg chg="add mod">
          <ac:chgData name="Joep van der Zanden (19134282)" userId="33fff7e9-87c7-4c48-a447-8afc69c9ad9b" providerId="ADAL" clId="{92ADFD8B-4DEC-4A42-9ED1-F39628B63D32}" dt="2021-09-19T19:14:30.049" v="255" actId="20577"/>
          <ac:spMkLst>
            <pc:docMk/>
            <pc:sldMk cId="322079084" sldId="343"/>
            <ac:spMk id="3" creationId="{3FCA82C0-A050-44F0-A077-5920BE1F41C2}"/>
          </ac:spMkLst>
        </pc:spChg>
        <pc:spChg chg="add mod">
          <ac:chgData name="Joep van der Zanden (19134282)" userId="33fff7e9-87c7-4c48-a447-8afc69c9ad9b" providerId="ADAL" clId="{92ADFD8B-4DEC-4A42-9ED1-F39628B63D32}" dt="2021-09-19T19:15:23.250" v="289" actId="790"/>
          <ac:spMkLst>
            <pc:docMk/>
            <pc:sldMk cId="322079084" sldId="343"/>
            <ac:spMk id="4" creationId="{697C13BA-1186-4BCC-8D4F-36031E15922C}"/>
          </ac:spMkLst>
        </pc:spChg>
        <pc:spChg chg="add mod">
          <ac:chgData name="Joep van der Zanden (19134282)" userId="33fff7e9-87c7-4c48-a447-8afc69c9ad9b" providerId="ADAL" clId="{92ADFD8B-4DEC-4A42-9ED1-F39628B63D32}" dt="2021-09-19T19:16:14.864" v="333" actId="20577"/>
          <ac:spMkLst>
            <pc:docMk/>
            <pc:sldMk cId="322079084" sldId="343"/>
            <ac:spMk id="5" creationId="{FC6059E7-A3B7-4EBA-B8CD-7E01C49C4436}"/>
          </ac:spMkLst>
        </pc:spChg>
        <pc:spChg chg="add mod">
          <ac:chgData name="Joep van der Zanden (19134282)" userId="33fff7e9-87c7-4c48-a447-8afc69c9ad9b" providerId="ADAL" clId="{92ADFD8B-4DEC-4A42-9ED1-F39628B63D32}" dt="2021-09-19T19:16:54.864" v="398" actId="20577"/>
          <ac:spMkLst>
            <pc:docMk/>
            <pc:sldMk cId="322079084" sldId="343"/>
            <ac:spMk id="6" creationId="{B58C279F-F474-47E5-A201-D5260B621D63}"/>
          </ac:spMkLst>
        </pc:spChg>
        <pc:spChg chg="add mod">
          <ac:chgData name="Joep van der Zanden (19134282)" userId="33fff7e9-87c7-4c48-a447-8afc69c9ad9b" providerId="ADAL" clId="{92ADFD8B-4DEC-4A42-9ED1-F39628B63D32}" dt="2021-09-19T19:17:17.436" v="407" actId="20577"/>
          <ac:spMkLst>
            <pc:docMk/>
            <pc:sldMk cId="322079084" sldId="343"/>
            <ac:spMk id="7" creationId="{DDD44F6A-CD68-41F0-9377-79237FDE24EB}"/>
          </ac:spMkLst>
        </pc:spChg>
        <pc:spChg chg="add mod">
          <ac:chgData name="Joep van der Zanden (19134282)" userId="33fff7e9-87c7-4c48-a447-8afc69c9ad9b" providerId="ADAL" clId="{92ADFD8B-4DEC-4A42-9ED1-F39628B63D32}" dt="2021-09-19T19:17:30.552" v="414" actId="20577"/>
          <ac:spMkLst>
            <pc:docMk/>
            <pc:sldMk cId="322079084" sldId="343"/>
            <ac:spMk id="8" creationId="{B7DDDC93-32FA-4517-A6FA-1D74730D15E1}"/>
          </ac:spMkLst>
        </pc:spChg>
      </pc:sldChg>
      <pc:sldChg chg="addSp delSp modSp add mod modAnim">
        <pc:chgData name="Joep van der Zanden (19134282)" userId="33fff7e9-87c7-4c48-a447-8afc69c9ad9b" providerId="ADAL" clId="{92ADFD8B-4DEC-4A42-9ED1-F39628B63D32}" dt="2021-09-19T20:22:42.332" v="1095"/>
        <pc:sldMkLst>
          <pc:docMk/>
          <pc:sldMk cId="1857707286" sldId="344"/>
        </pc:sldMkLst>
        <pc:spChg chg="add del">
          <ac:chgData name="Joep van der Zanden (19134282)" userId="33fff7e9-87c7-4c48-a447-8afc69c9ad9b" providerId="ADAL" clId="{92ADFD8B-4DEC-4A42-9ED1-F39628B63D32}" dt="2021-09-19T19:50:49.744" v="612"/>
          <ac:spMkLst>
            <pc:docMk/>
            <pc:sldMk cId="1857707286" sldId="344"/>
            <ac:spMk id="2" creationId="{701D3DD1-9EFC-44BB-B6F1-0C595AA42D4A}"/>
          </ac:spMkLst>
        </pc:spChg>
        <pc:spChg chg="mod">
          <ac:chgData name="Joep van der Zanden (19134282)" userId="33fff7e9-87c7-4c48-a447-8afc69c9ad9b" providerId="ADAL" clId="{92ADFD8B-4DEC-4A42-9ED1-F39628B63D32}" dt="2021-09-19T19:18:08.869" v="432" actId="20577"/>
          <ac:spMkLst>
            <pc:docMk/>
            <pc:sldMk cId="1857707286" sldId="344"/>
            <ac:spMk id="3" creationId="{3FCA82C0-A050-44F0-A077-5920BE1F41C2}"/>
          </ac:spMkLst>
        </pc:spChg>
        <pc:spChg chg="mod">
          <ac:chgData name="Joep van der Zanden (19134282)" userId="33fff7e9-87c7-4c48-a447-8afc69c9ad9b" providerId="ADAL" clId="{92ADFD8B-4DEC-4A42-9ED1-F39628B63D32}" dt="2021-09-19T19:47:11.099" v="582" actId="1076"/>
          <ac:spMkLst>
            <pc:docMk/>
            <pc:sldMk cId="1857707286" sldId="344"/>
            <ac:spMk id="4" creationId="{697C13BA-1186-4BCC-8D4F-36031E15922C}"/>
          </ac:spMkLst>
        </pc:spChg>
        <pc:spChg chg="del">
          <ac:chgData name="Joep van der Zanden (19134282)" userId="33fff7e9-87c7-4c48-a447-8afc69c9ad9b" providerId="ADAL" clId="{92ADFD8B-4DEC-4A42-9ED1-F39628B63D32}" dt="2021-09-19T19:18:28.660" v="436" actId="478"/>
          <ac:spMkLst>
            <pc:docMk/>
            <pc:sldMk cId="1857707286" sldId="344"/>
            <ac:spMk id="5" creationId="{FC6059E7-A3B7-4EBA-B8CD-7E01C49C4436}"/>
          </ac:spMkLst>
        </pc:spChg>
        <pc:spChg chg="del">
          <ac:chgData name="Joep van der Zanden (19134282)" userId="33fff7e9-87c7-4c48-a447-8afc69c9ad9b" providerId="ADAL" clId="{92ADFD8B-4DEC-4A42-9ED1-F39628B63D32}" dt="2021-09-19T19:18:22.804" v="433" actId="478"/>
          <ac:spMkLst>
            <pc:docMk/>
            <pc:sldMk cId="1857707286" sldId="344"/>
            <ac:spMk id="6" creationId="{B58C279F-F474-47E5-A201-D5260B621D63}"/>
          </ac:spMkLst>
        </pc:spChg>
        <pc:spChg chg="del">
          <ac:chgData name="Joep van der Zanden (19134282)" userId="33fff7e9-87c7-4c48-a447-8afc69c9ad9b" providerId="ADAL" clId="{92ADFD8B-4DEC-4A42-9ED1-F39628B63D32}" dt="2021-09-19T19:18:25.820" v="434" actId="478"/>
          <ac:spMkLst>
            <pc:docMk/>
            <pc:sldMk cId="1857707286" sldId="344"/>
            <ac:spMk id="7" creationId="{DDD44F6A-CD68-41F0-9377-79237FDE24EB}"/>
          </ac:spMkLst>
        </pc:spChg>
        <pc:spChg chg="del">
          <ac:chgData name="Joep van der Zanden (19134282)" userId="33fff7e9-87c7-4c48-a447-8afc69c9ad9b" providerId="ADAL" clId="{92ADFD8B-4DEC-4A42-9ED1-F39628B63D32}" dt="2021-09-19T19:18:27.136" v="435" actId="478"/>
          <ac:spMkLst>
            <pc:docMk/>
            <pc:sldMk cId="1857707286" sldId="344"/>
            <ac:spMk id="8" creationId="{B7DDDC93-32FA-4517-A6FA-1D74730D15E1}"/>
          </ac:spMkLst>
        </pc:spChg>
        <pc:spChg chg="add mod">
          <ac:chgData name="Joep van der Zanden (19134282)" userId="33fff7e9-87c7-4c48-a447-8afc69c9ad9b" providerId="ADAL" clId="{92ADFD8B-4DEC-4A42-9ED1-F39628B63D32}" dt="2021-09-19T19:47:48.083" v="598" actId="20577"/>
          <ac:spMkLst>
            <pc:docMk/>
            <pc:sldMk cId="1857707286" sldId="344"/>
            <ac:spMk id="11" creationId="{918ABFFE-7C0B-4ACD-8F0A-D3088DD2D63F}"/>
          </ac:spMkLst>
        </pc:spChg>
        <pc:spChg chg="add mod">
          <ac:chgData name="Joep van der Zanden (19134282)" userId="33fff7e9-87c7-4c48-a447-8afc69c9ad9b" providerId="ADAL" clId="{92ADFD8B-4DEC-4A42-9ED1-F39628B63D32}" dt="2021-09-19T19:51:04.012" v="618" actId="20577"/>
          <ac:spMkLst>
            <pc:docMk/>
            <pc:sldMk cId="1857707286" sldId="344"/>
            <ac:spMk id="12" creationId="{B7F0CF7A-1882-4FA7-BEDD-BE1C217821BF}"/>
          </ac:spMkLst>
        </pc:spChg>
        <pc:picChg chg="add mod">
          <ac:chgData name="Joep van der Zanden (19134282)" userId="33fff7e9-87c7-4c48-a447-8afc69c9ad9b" providerId="ADAL" clId="{92ADFD8B-4DEC-4A42-9ED1-F39628B63D32}" dt="2021-09-19T19:47:03.013" v="581" actId="1076"/>
          <ac:picMkLst>
            <pc:docMk/>
            <pc:sldMk cId="1857707286" sldId="344"/>
            <ac:picMk id="9" creationId="{23E8DD34-C200-45F1-9090-1D101BA34F80}"/>
          </ac:picMkLst>
        </pc:picChg>
        <pc:picChg chg="add mod">
          <ac:chgData name="Joep van der Zanden (19134282)" userId="33fff7e9-87c7-4c48-a447-8afc69c9ad9b" providerId="ADAL" clId="{92ADFD8B-4DEC-4A42-9ED1-F39628B63D32}" dt="2021-09-19T19:46:51.889" v="579" actId="1076"/>
          <ac:picMkLst>
            <pc:docMk/>
            <pc:sldMk cId="1857707286" sldId="344"/>
            <ac:picMk id="10" creationId="{05F20C1A-F18D-41E4-8656-FCA3708551BB}"/>
          </ac:picMkLst>
        </pc:picChg>
      </pc:sldChg>
      <pc:sldChg chg="addSp delSp modSp add mod modAnim">
        <pc:chgData name="Joep van der Zanden (19134282)" userId="33fff7e9-87c7-4c48-a447-8afc69c9ad9b" providerId="ADAL" clId="{92ADFD8B-4DEC-4A42-9ED1-F39628B63D32}" dt="2021-09-19T20:23:55.937" v="1104"/>
        <pc:sldMkLst>
          <pc:docMk/>
          <pc:sldMk cId="1379572788" sldId="345"/>
        </pc:sldMkLst>
        <pc:spChg chg="mod">
          <ac:chgData name="Joep van der Zanden (19134282)" userId="33fff7e9-87c7-4c48-a447-8afc69c9ad9b" providerId="ADAL" clId="{92ADFD8B-4DEC-4A42-9ED1-F39628B63D32}" dt="2021-09-19T19:38:43.207" v="539" actId="20577"/>
          <ac:spMkLst>
            <pc:docMk/>
            <pc:sldMk cId="1379572788" sldId="345"/>
            <ac:spMk id="24" creationId="{E27EE672-6774-45F7-8657-7017D0067FD3}"/>
          </ac:spMkLst>
        </pc:spChg>
        <pc:picChg chg="add mod">
          <ac:chgData name="Joep van der Zanden (19134282)" userId="33fff7e9-87c7-4c48-a447-8afc69c9ad9b" providerId="ADAL" clId="{92ADFD8B-4DEC-4A42-9ED1-F39628B63D32}" dt="2021-09-19T19:38:39.394" v="529" actId="1076"/>
          <ac:picMkLst>
            <pc:docMk/>
            <pc:sldMk cId="1379572788" sldId="345"/>
            <ac:picMk id="5" creationId="{1A706A6A-538E-4573-AD84-7ECEF453BE41}"/>
          </ac:picMkLst>
        </pc:picChg>
        <pc:picChg chg="del">
          <ac:chgData name="Joep van der Zanden (19134282)" userId="33fff7e9-87c7-4c48-a447-8afc69c9ad9b" providerId="ADAL" clId="{92ADFD8B-4DEC-4A42-9ED1-F39628B63D32}" dt="2021-09-19T19:38:23.021" v="525" actId="478"/>
          <ac:picMkLst>
            <pc:docMk/>
            <pc:sldMk cId="1379572788" sldId="345"/>
            <ac:picMk id="23" creationId="{B3A17BDC-7F34-4DE3-B6B3-2ED105202813}"/>
          </ac:picMkLst>
        </pc:picChg>
      </pc:sldChg>
      <pc:sldChg chg="addSp delSp modSp add mod delAnim modAnim">
        <pc:chgData name="Joep van der Zanden (19134282)" userId="33fff7e9-87c7-4c48-a447-8afc69c9ad9b" providerId="ADAL" clId="{92ADFD8B-4DEC-4A42-9ED1-F39628B63D32}" dt="2021-09-19T20:23:59.609" v="1105"/>
        <pc:sldMkLst>
          <pc:docMk/>
          <pc:sldMk cId="327061516" sldId="346"/>
        </pc:sldMkLst>
        <pc:spChg chg="mod">
          <ac:chgData name="Joep van der Zanden (19134282)" userId="33fff7e9-87c7-4c48-a447-8afc69c9ad9b" providerId="ADAL" clId="{92ADFD8B-4DEC-4A42-9ED1-F39628B63D32}" dt="2021-09-19T19:39:21.579" v="555" actId="20577"/>
          <ac:spMkLst>
            <pc:docMk/>
            <pc:sldMk cId="327061516" sldId="346"/>
            <ac:spMk id="24" creationId="{E27EE672-6774-45F7-8657-7017D0067FD3}"/>
          </ac:spMkLst>
        </pc:spChg>
        <pc:picChg chg="del">
          <ac:chgData name="Joep van der Zanden (19134282)" userId="33fff7e9-87c7-4c48-a447-8afc69c9ad9b" providerId="ADAL" clId="{92ADFD8B-4DEC-4A42-9ED1-F39628B63D32}" dt="2021-09-19T19:38:55.909" v="541" actId="478"/>
          <ac:picMkLst>
            <pc:docMk/>
            <pc:sldMk cId="327061516" sldId="346"/>
            <ac:picMk id="5" creationId="{1A706A6A-538E-4573-AD84-7ECEF453BE41}"/>
          </ac:picMkLst>
        </pc:picChg>
        <pc:picChg chg="add mod">
          <ac:chgData name="Joep van der Zanden (19134282)" userId="33fff7e9-87c7-4c48-a447-8afc69c9ad9b" providerId="ADAL" clId="{92ADFD8B-4DEC-4A42-9ED1-F39628B63D32}" dt="2021-09-19T19:39:11.454" v="545" actId="1076"/>
          <ac:picMkLst>
            <pc:docMk/>
            <pc:sldMk cId="327061516" sldId="346"/>
            <ac:picMk id="6" creationId="{726199A6-595F-477F-AE9F-CC7C931F3079}"/>
          </ac:picMkLst>
        </pc:picChg>
      </pc:sldChg>
      <pc:sldChg chg="addSp delSp modSp add mod delAnim modAnim">
        <pc:chgData name="Joep van der Zanden (19134282)" userId="33fff7e9-87c7-4c48-a447-8afc69c9ad9b" providerId="ADAL" clId="{92ADFD8B-4DEC-4A42-9ED1-F39628B63D32}" dt="2021-09-19T20:24:01.949" v="1106"/>
        <pc:sldMkLst>
          <pc:docMk/>
          <pc:sldMk cId="1544186040" sldId="347"/>
        </pc:sldMkLst>
        <pc:spChg chg="mod">
          <ac:chgData name="Joep van der Zanden (19134282)" userId="33fff7e9-87c7-4c48-a447-8afc69c9ad9b" providerId="ADAL" clId="{92ADFD8B-4DEC-4A42-9ED1-F39628B63D32}" dt="2021-09-19T19:41:24.647" v="563" actId="20577"/>
          <ac:spMkLst>
            <pc:docMk/>
            <pc:sldMk cId="1544186040" sldId="347"/>
            <ac:spMk id="24" creationId="{E27EE672-6774-45F7-8657-7017D0067FD3}"/>
          </ac:spMkLst>
        </pc:spChg>
        <pc:picChg chg="add mod">
          <ac:chgData name="Joep van der Zanden (19134282)" userId="33fff7e9-87c7-4c48-a447-8afc69c9ad9b" providerId="ADAL" clId="{92ADFD8B-4DEC-4A42-9ED1-F39628B63D32}" dt="2021-09-19T19:44:34.457" v="574" actId="1076"/>
          <ac:picMkLst>
            <pc:docMk/>
            <pc:sldMk cId="1544186040" sldId="347"/>
            <ac:picMk id="5" creationId="{BAD1DE10-6668-4F4A-BCC4-C13B3DA37D79}"/>
          </ac:picMkLst>
        </pc:picChg>
        <pc:picChg chg="del">
          <ac:chgData name="Joep van der Zanden (19134282)" userId="33fff7e9-87c7-4c48-a447-8afc69c9ad9b" providerId="ADAL" clId="{92ADFD8B-4DEC-4A42-9ED1-F39628B63D32}" dt="2021-09-19T19:40:52.816" v="557" actId="478"/>
          <ac:picMkLst>
            <pc:docMk/>
            <pc:sldMk cId="1544186040" sldId="347"/>
            <ac:picMk id="6" creationId="{726199A6-595F-477F-AE9F-CC7C931F3079}"/>
          </ac:picMkLst>
        </pc:picChg>
      </pc:sldChg>
      <pc:sldChg chg="modSp add mod">
        <pc:chgData name="Joep van der Zanden (19134282)" userId="33fff7e9-87c7-4c48-a447-8afc69c9ad9b" providerId="ADAL" clId="{92ADFD8B-4DEC-4A42-9ED1-F39628B63D32}" dt="2021-09-19T19:54:29.782" v="667" actId="20577"/>
        <pc:sldMkLst>
          <pc:docMk/>
          <pc:sldMk cId="1754386578" sldId="348"/>
        </pc:sldMkLst>
        <pc:spChg chg="mod">
          <ac:chgData name="Joep van der Zanden (19134282)" userId="33fff7e9-87c7-4c48-a447-8afc69c9ad9b" providerId="ADAL" clId="{92ADFD8B-4DEC-4A42-9ED1-F39628B63D32}" dt="2021-09-19T19:54:29.782" v="667" actId="20577"/>
          <ac:spMkLst>
            <pc:docMk/>
            <pc:sldMk cId="1754386578" sldId="348"/>
            <ac:spMk id="6" creationId="{31B1F6C8-6251-49C5-9273-88443E9322BD}"/>
          </ac:spMkLst>
        </pc:spChg>
      </pc:sldChg>
      <pc:sldChg chg="addSp delSp modSp add mod ord modAnim">
        <pc:chgData name="Joep van der Zanden (19134282)" userId="33fff7e9-87c7-4c48-a447-8afc69c9ad9b" providerId="ADAL" clId="{92ADFD8B-4DEC-4A42-9ED1-F39628B63D32}" dt="2021-09-20T07:27:07.637" v="1333"/>
        <pc:sldMkLst>
          <pc:docMk/>
          <pc:sldMk cId="261837504" sldId="349"/>
        </pc:sldMkLst>
        <pc:spChg chg="del mod">
          <ac:chgData name="Joep van der Zanden (19134282)" userId="33fff7e9-87c7-4c48-a447-8afc69c9ad9b" providerId="ADAL" clId="{92ADFD8B-4DEC-4A42-9ED1-F39628B63D32}" dt="2021-09-19T20:07:19.335" v="783" actId="478"/>
          <ac:spMkLst>
            <pc:docMk/>
            <pc:sldMk cId="261837504" sldId="349"/>
            <ac:spMk id="3" creationId="{BB7A83E6-0ACD-427D-A16E-C49637E2EF0C}"/>
          </ac:spMkLst>
        </pc:spChg>
        <pc:spChg chg="mod">
          <ac:chgData name="Joep van der Zanden (19134282)" userId="33fff7e9-87c7-4c48-a447-8afc69c9ad9b" providerId="ADAL" clId="{92ADFD8B-4DEC-4A42-9ED1-F39628B63D32}" dt="2021-09-19T20:05:48.859" v="740" actId="1076"/>
          <ac:spMkLst>
            <pc:docMk/>
            <pc:sldMk cId="261837504" sldId="349"/>
            <ac:spMk id="5" creationId="{7258F05E-78C2-43BF-8475-28691EE0E689}"/>
          </ac:spMkLst>
        </pc:spChg>
        <pc:spChg chg="add mod">
          <ac:chgData name="Joep van der Zanden (19134282)" userId="33fff7e9-87c7-4c48-a447-8afc69c9ad9b" providerId="ADAL" clId="{92ADFD8B-4DEC-4A42-9ED1-F39628B63D32}" dt="2021-09-19T20:09:57.157" v="838" actId="20577"/>
          <ac:spMkLst>
            <pc:docMk/>
            <pc:sldMk cId="261837504" sldId="349"/>
            <ac:spMk id="6" creationId="{B3A5B39F-86F9-43CA-930B-4E02BD118FE8}"/>
          </ac:spMkLst>
        </pc:spChg>
        <pc:spChg chg="add mod">
          <ac:chgData name="Joep van der Zanden (19134282)" userId="33fff7e9-87c7-4c48-a447-8afc69c9ad9b" providerId="ADAL" clId="{92ADFD8B-4DEC-4A42-9ED1-F39628B63D32}" dt="2021-09-19T20:09:23.022" v="825" actId="20577"/>
          <ac:spMkLst>
            <pc:docMk/>
            <pc:sldMk cId="261837504" sldId="349"/>
            <ac:spMk id="7" creationId="{61B351A0-02C3-40A1-8594-4161A2BAA6F9}"/>
          </ac:spMkLst>
        </pc:spChg>
        <pc:spChg chg="add mod">
          <ac:chgData name="Joep van der Zanden (19134282)" userId="33fff7e9-87c7-4c48-a447-8afc69c9ad9b" providerId="ADAL" clId="{92ADFD8B-4DEC-4A42-9ED1-F39628B63D32}" dt="2021-09-19T20:10:33.806" v="874" actId="20577"/>
          <ac:spMkLst>
            <pc:docMk/>
            <pc:sldMk cId="261837504" sldId="349"/>
            <ac:spMk id="8" creationId="{03E21D0C-73F2-4430-B5D6-E58E6D9D1CD7}"/>
          </ac:spMkLst>
        </pc:spChg>
        <pc:spChg chg="add mod">
          <ac:chgData name="Joep van der Zanden (19134282)" userId="33fff7e9-87c7-4c48-a447-8afc69c9ad9b" providerId="ADAL" clId="{92ADFD8B-4DEC-4A42-9ED1-F39628B63D32}" dt="2021-09-19T20:10:46.958" v="882" actId="20577"/>
          <ac:spMkLst>
            <pc:docMk/>
            <pc:sldMk cId="261837504" sldId="349"/>
            <ac:spMk id="9" creationId="{7C72AE66-309F-4B3E-AC7C-985D88612691}"/>
          </ac:spMkLst>
        </pc:spChg>
        <pc:spChg chg="add mod">
          <ac:chgData name="Joep van der Zanden (19134282)" userId="33fff7e9-87c7-4c48-a447-8afc69c9ad9b" providerId="ADAL" clId="{92ADFD8B-4DEC-4A42-9ED1-F39628B63D32}" dt="2021-09-20T07:27:02.385" v="1332" actId="20577"/>
          <ac:spMkLst>
            <pc:docMk/>
            <pc:sldMk cId="261837504" sldId="349"/>
            <ac:spMk id="10" creationId="{30AA3739-9921-4E96-BC15-D9DFBD08D0E6}"/>
          </ac:spMkLst>
        </pc:spChg>
        <pc:picChg chg="del">
          <ac:chgData name="Joep van der Zanden (19134282)" userId="33fff7e9-87c7-4c48-a447-8afc69c9ad9b" providerId="ADAL" clId="{92ADFD8B-4DEC-4A42-9ED1-F39628B63D32}" dt="2021-09-19T20:01:36.998" v="718" actId="478"/>
          <ac:picMkLst>
            <pc:docMk/>
            <pc:sldMk cId="261837504" sldId="349"/>
            <ac:picMk id="4" creationId="{F1B9AD7F-511D-4008-A28C-1DC82AAE666D}"/>
          </ac:picMkLst>
        </pc:picChg>
      </pc:sldChg>
      <pc:sldChg chg="addSp delSp modSp add mod modAnim">
        <pc:chgData name="Joep van der Zanden (19134282)" userId="33fff7e9-87c7-4c48-a447-8afc69c9ad9b" providerId="ADAL" clId="{92ADFD8B-4DEC-4A42-9ED1-F39628B63D32}" dt="2021-09-20T07:05:24.132" v="1276"/>
        <pc:sldMkLst>
          <pc:docMk/>
          <pc:sldMk cId="905985227" sldId="350"/>
        </pc:sldMkLst>
        <pc:spChg chg="mod">
          <ac:chgData name="Joep van der Zanden (19134282)" userId="33fff7e9-87c7-4c48-a447-8afc69c9ad9b" providerId="ADAL" clId="{92ADFD8B-4DEC-4A42-9ED1-F39628B63D32}" dt="2021-09-20T07:03:04.873" v="1242" actId="14100"/>
          <ac:spMkLst>
            <pc:docMk/>
            <pc:sldMk cId="905985227" sldId="350"/>
            <ac:spMk id="3" creationId="{BB7A83E6-0ACD-427D-A16E-C49637E2EF0C}"/>
          </ac:spMkLst>
        </pc:spChg>
        <pc:spChg chg="add mod">
          <ac:chgData name="Joep van der Zanden (19134282)" userId="33fff7e9-87c7-4c48-a447-8afc69c9ad9b" providerId="ADAL" clId="{92ADFD8B-4DEC-4A42-9ED1-F39628B63D32}" dt="2021-09-20T07:03:15.995" v="1244" actId="1076"/>
          <ac:spMkLst>
            <pc:docMk/>
            <pc:sldMk cId="905985227" sldId="350"/>
            <ac:spMk id="6" creationId="{A69A55BC-47D8-4ED4-AE73-F8F803E74B46}"/>
          </ac:spMkLst>
        </pc:spChg>
        <pc:spChg chg="del">
          <ac:chgData name="Joep van der Zanden (19134282)" userId="33fff7e9-87c7-4c48-a447-8afc69c9ad9b" providerId="ADAL" clId="{92ADFD8B-4DEC-4A42-9ED1-F39628B63D32}" dt="2021-09-19T20:06:48.339" v="776" actId="478"/>
          <ac:spMkLst>
            <pc:docMk/>
            <pc:sldMk cId="905985227" sldId="350"/>
            <ac:spMk id="6" creationId="{B3A5B39F-86F9-43CA-930B-4E02BD118FE8}"/>
          </ac:spMkLst>
        </pc:spChg>
        <pc:spChg chg="add mod">
          <ac:chgData name="Joep van der Zanden (19134282)" userId="33fff7e9-87c7-4c48-a447-8afc69c9ad9b" providerId="ADAL" clId="{92ADFD8B-4DEC-4A42-9ED1-F39628B63D32}" dt="2021-09-20T07:03:22.842" v="1245" actId="1076"/>
          <ac:spMkLst>
            <pc:docMk/>
            <pc:sldMk cId="905985227" sldId="350"/>
            <ac:spMk id="7" creationId="{78F76102-8FFF-4BDA-9DF4-B7C955279655}"/>
          </ac:spMkLst>
        </pc:spChg>
        <pc:spChg chg="add mod">
          <ac:chgData name="Joep van der Zanden (19134282)" userId="33fff7e9-87c7-4c48-a447-8afc69c9ad9b" providerId="ADAL" clId="{92ADFD8B-4DEC-4A42-9ED1-F39628B63D32}" dt="2021-09-20T07:03:31.872" v="1246" actId="1076"/>
          <ac:spMkLst>
            <pc:docMk/>
            <pc:sldMk cId="905985227" sldId="350"/>
            <ac:spMk id="9" creationId="{039FEC5E-34EE-45AA-BA42-B347EF3FE727}"/>
          </ac:spMkLst>
        </pc:spChg>
        <pc:spChg chg="add mod">
          <ac:chgData name="Joep van der Zanden (19134282)" userId="33fff7e9-87c7-4c48-a447-8afc69c9ad9b" providerId="ADAL" clId="{92ADFD8B-4DEC-4A42-9ED1-F39628B63D32}" dt="2021-09-20T07:04:19.262" v="1248" actId="1076"/>
          <ac:spMkLst>
            <pc:docMk/>
            <pc:sldMk cId="905985227" sldId="350"/>
            <ac:spMk id="11" creationId="{2EC4C7BB-AB96-4AC2-AC42-B8E9933DC259}"/>
          </ac:spMkLst>
        </pc:spChg>
      </pc:sldChg>
      <pc:sldChg chg="addSp delSp modSp add mod modAnim">
        <pc:chgData name="Joep van der Zanden (19134282)" userId="33fff7e9-87c7-4c48-a447-8afc69c9ad9b" providerId="ADAL" clId="{92ADFD8B-4DEC-4A42-9ED1-F39628B63D32}" dt="2021-09-20T07:09:40.766" v="1319" actId="20577"/>
        <pc:sldMkLst>
          <pc:docMk/>
          <pc:sldMk cId="500591434" sldId="351"/>
        </pc:sldMkLst>
        <pc:spChg chg="add mod">
          <ac:chgData name="Joep van der Zanden (19134282)" userId="33fff7e9-87c7-4c48-a447-8afc69c9ad9b" providerId="ADAL" clId="{92ADFD8B-4DEC-4A42-9ED1-F39628B63D32}" dt="2021-09-20T07:09:09.795" v="1302" actId="20577"/>
          <ac:spMkLst>
            <pc:docMk/>
            <pc:sldMk cId="500591434" sldId="351"/>
            <ac:spMk id="4" creationId="{CA9D8B6B-762B-4C6B-8107-3CF38D00DEC1}"/>
          </ac:spMkLst>
        </pc:spChg>
        <pc:spChg chg="add mod">
          <ac:chgData name="Joep van der Zanden (19134282)" userId="33fff7e9-87c7-4c48-a447-8afc69c9ad9b" providerId="ADAL" clId="{92ADFD8B-4DEC-4A42-9ED1-F39628B63D32}" dt="2021-09-20T07:09:40.766" v="1319" actId="20577"/>
          <ac:spMkLst>
            <pc:docMk/>
            <pc:sldMk cId="500591434" sldId="351"/>
            <ac:spMk id="5" creationId="{D74D9A64-2A8B-4115-ABDE-CE77AC4D9D5E}"/>
          </ac:spMkLst>
        </pc:spChg>
        <pc:picChg chg="del mod">
          <ac:chgData name="Joep van der Zanden (19134282)" userId="33fff7e9-87c7-4c48-a447-8afc69c9ad9b" providerId="ADAL" clId="{92ADFD8B-4DEC-4A42-9ED1-F39628B63D32}" dt="2021-09-20T07:06:35.320" v="1290" actId="478"/>
          <ac:picMkLst>
            <pc:docMk/>
            <pc:sldMk cId="500591434" sldId="351"/>
            <ac:picMk id="3" creationId="{124FC58B-F4CB-4B9F-85A3-42BB4999738A}"/>
          </ac:picMkLst>
        </pc:picChg>
      </pc:sldChg>
    </pc:docChg>
  </pc:docChgLst>
  <pc:docChgLst>
    <pc:chgData name="Lisa Dumaij" userId="ee9d31f6-1194-48bd-96fe-4b11f18597f9" providerId="ADAL" clId="{099AE054-F622-A94B-B310-2F30A66FE6A3}"/>
    <pc:docChg chg="custSel modSld">
      <pc:chgData name="Lisa Dumaij" userId="ee9d31f6-1194-48bd-96fe-4b11f18597f9" providerId="ADAL" clId="{099AE054-F622-A94B-B310-2F30A66FE6A3}" dt="2021-09-19T22:04:08.196" v="3" actId="790"/>
      <pc:docMkLst>
        <pc:docMk/>
      </pc:docMkLst>
      <pc:sldChg chg="delCm">
        <pc:chgData name="Lisa Dumaij" userId="ee9d31f6-1194-48bd-96fe-4b11f18597f9" providerId="ADAL" clId="{099AE054-F622-A94B-B310-2F30A66FE6A3}" dt="2021-09-19T22:03:28.752" v="0" actId="1592"/>
        <pc:sldMkLst>
          <pc:docMk/>
          <pc:sldMk cId="44019339" sldId="318"/>
        </pc:sldMkLst>
      </pc:sldChg>
      <pc:sldChg chg="modSp">
        <pc:chgData name="Lisa Dumaij" userId="ee9d31f6-1194-48bd-96fe-4b11f18597f9" providerId="ADAL" clId="{099AE054-F622-A94B-B310-2F30A66FE6A3}" dt="2021-09-19T22:03:36.419" v="1" actId="20577"/>
        <pc:sldMkLst>
          <pc:docMk/>
          <pc:sldMk cId="322079084" sldId="343"/>
        </pc:sldMkLst>
        <pc:spChg chg="mod">
          <ac:chgData name="Lisa Dumaij" userId="ee9d31f6-1194-48bd-96fe-4b11f18597f9" providerId="ADAL" clId="{099AE054-F622-A94B-B310-2F30A66FE6A3}" dt="2021-09-19T22:03:36.419" v="1" actId="20577"/>
          <ac:spMkLst>
            <pc:docMk/>
            <pc:sldMk cId="322079084" sldId="343"/>
            <ac:spMk id="4" creationId="{697C13BA-1186-4BCC-8D4F-36031E15922C}"/>
          </ac:spMkLst>
        </pc:spChg>
      </pc:sldChg>
      <pc:sldChg chg="modSp">
        <pc:chgData name="Lisa Dumaij" userId="ee9d31f6-1194-48bd-96fe-4b11f18597f9" providerId="ADAL" clId="{099AE054-F622-A94B-B310-2F30A66FE6A3}" dt="2021-09-19T22:04:08.196" v="3" actId="790"/>
        <pc:sldMkLst>
          <pc:docMk/>
          <pc:sldMk cId="1857707286" sldId="344"/>
        </pc:sldMkLst>
        <pc:spChg chg="mod">
          <ac:chgData name="Lisa Dumaij" userId="ee9d31f6-1194-48bd-96fe-4b11f18597f9" providerId="ADAL" clId="{099AE054-F622-A94B-B310-2F30A66FE6A3}" dt="2021-09-19T22:04:08.196" v="3" actId="790"/>
          <ac:spMkLst>
            <pc:docMk/>
            <pc:sldMk cId="1857707286" sldId="344"/>
            <ac:spMk id="4" creationId="{697C13BA-1186-4BCC-8D4F-36031E159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866B-5081-4249-8C52-E4BA101BBA11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E1CF6-739E-4C2A-A270-BCB967167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150 procent meer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35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50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150 procent meer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2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150 procent meer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8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150 procent meer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5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27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54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073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82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5 </a:t>
            </a:r>
            <a:r>
              <a:rPr lang="nl-NL" err="1"/>
              <a:t>year</a:t>
            </a:r>
            <a:r>
              <a:rPr lang="nl-NL"/>
              <a:t> </a:t>
            </a:r>
            <a:r>
              <a:rPr lang="nl-NL" err="1"/>
              <a:t>decreasing</a:t>
            </a:r>
            <a:r>
              <a:rPr lang="nl-NL"/>
              <a:t>. 22% = 65 plus; 13,2 miljoen. Netherlands 18 %; 3 miljoen.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E1CF6-739E-4C2A-A270-BCB967167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93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8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6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4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4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65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3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4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1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60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C7F3-7B5C-4427-890C-F5DE4DC16C60}" type="datetimeFigureOut">
              <a:rPr lang="nl-NL" smtClean="0"/>
              <a:t>20-9-2021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A290-715F-453B-822B-C61AC0691B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65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DD23E-1AAC-4272-85CF-A1EFD194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075" y="3667338"/>
            <a:ext cx="5975291" cy="276371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1600" b="1">
                <a:solidFill>
                  <a:srgbClr val="080808"/>
                </a:solidFill>
                <a:cs typeface="Calibri"/>
              </a:rPr>
              <a:t>Pascal Seegers</a:t>
            </a:r>
            <a:r>
              <a:rPr lang="nl-NL" sz="1600">
                <a:solidFill>
                  <a:srgbClr val="080808"/>
                </a:solidFill>
                <a:cs typeface="Calibri"/>
              </a:rPr>
              <a:t> (21132844)</a:t>
            </a:r>
            <a:endParaRPr lang="de-DE" sz="1600">
              <a:solidFill>
                <a:srgbClr val="080808"/>
              </a:solidFill>
            </a:endParaRPr>
          </a:p>
          <a:p>
            <a:r>
              <a:rPr lang="nl-NL" sz="1600" b="1">
                <a:solidFill>
                  <a:srgbClr val="080808"/>
                </a:solidFill>
                <a:cs typeface="Calibri"/>
              </a:rPr>
              <a:t>Joost van </a:t>
            </a:r>
            <a:r>
              <a:rPr lang="nl-NL" sz="1600" b="1" err="1">
                <a:solidFill>
                  <a:srgbClr val="080808"/>
                </a:solidFill>
                <a:cs typeface="Calibri"/>
              </a:rPr>
              <a:t>viegen</a:t>
            </a:r>
            <a:r>
              <a:rPr lang="nl-NL" sz="1600">
                <a:solidFill>
                  <a:srgbClr val="080808"/>
                </a:solidFill>
                <a:cs typeface="Calibri"/>
              </a:rPr>
              <a:t> (18048757)</a:t>
            </a:r>
          </a:p>
          <a:p>
            <a:r>
              <a:rPr lang="nl-NL" sz="1600" b="1">
                <a:solidFill>
                  <a:srgbClr val="080808"/>
                </a:solidFill>
                <a:cs typeface="Calibri"/>
              </a:rPr>
              <a:t>Lisa Dumaij</a:t>
            </a:r>
            <a:r>
              <a:rPr lang="nl-NL" sz="1600">
                <a:solidFill>
                  <a:srgbClr val="080808"/>
                </a:solidFill>
                <a:cs typeface="Calibri"/>
              </a:rPr>
              <a:t> (19049838)</a:t>
            </a:r>
          </a:p>
          <a:p>
            <a:r>
              <a:rPr lang="nl-NL" sz="1600" b="1">
                <a:solidFill>
                  <a:srgbClr val="080808"/>
                </a:solidFill>
                <a:cs typeface="Calibri"/>
              </a:rPr>
              <a:t>Mustafa Mousa</a:t>
            </a:r>
            <a:r>
              <a:rPr lang="nl-NL" sz="1600">
                <a:solidFill>
                  <a:srgbClr val="080808"/>
                </a:solidFill>
                <a:cs typeface="Calibri"/>
              </a:rPr>
              <a:t> (18068987)</a:t>
            </a:r>
          </a:p>
          <a:p>
            <a:r>
              <a:rPr lang="nl-NL" sz="1600" b="1">
                <a:solidFill>
                  <a:srgbClr val="080808"/>
                </a:solidFill>
                <a:cs typeface="Calibri"/>
              </a:rPr>
              <a:t>Joep van der Zanden</a:t>
            </a:r>
            <a:r>
              <a:rPr lang="nl-NL" sz="1600">
                <a:solidFill>
                  <a:srgbClr val="080808"/>
                </a:solidFill>
                <a:cs typeface="Calibri"/>
              </a:rPr>
              <a:t> (19134282)</a:t>
            </a:r>
          </a:p>
          <a:p>
            <a:r>
              <a:rPr lang="nl-NL" sz="1600" b="1">
                <a:solidFill>
                  <a:srgbClr val="080808"/>
                </a:solidFill>
                <a:cs typeface="Calibri"/>
              </a:rPr>
              <a:t>Yuliya </a:t>
            </a:r>
            <a:r>
              <a:rPr lang="nl-NL" sz="1600" b="1" err="1">
                <a:solidFill>
                  <a:srgbClr val="080808"/>
                </a:solidFill>
                <a:cs typeface="Calibri"/>
              </a:rPr>
              <a:t>litvin</a:t>
            </a:r>
            <a:r>
              <a:rPr lang="nl-NL" sz="1600" b="1">
                <a:solidFill>
                  <a:srgbClr val="080808"/>
                </a:solidFill>
                <a:cs typeface="Calibri"/>
              </a:rPr>
              <a:t> </a:t>
            </a:r>
            <a:r>
              <a:rPr lang="nl-NL" sz="1600">
                <a:solidFill>
                  <a:srgbClr val="080808"/>
                </a:solidFill>
                <a:cs typeface="Calibri"/>
              </a:rPr>
              <a:t>(20161417</a:t>
            </a:r>
            <a:r>
              <a:rPr lang="nl-NL" sz="2000">
                <a:solidFill>
                  <a:srgbClr val="080808"/>
                </a:solidFill>
                <a:cs typeface="Calibri"/>
              </a:rPr>
              <a:t>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765C1-3EC7-4626-826B-F1B6245C62B5}"/>
              </a:ext>
            </a:extLst>
          </p:cNvPr>
          <p:cNvSpPr txBox="1"/>
          <p:nvPr/>
        </p:nvSpPr>
        <p:spPr>
          <a:xfrm>
            <a:off x="4719324" y="2572502"/>
            <a:ext cx="275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b="1" err="1">
                <a:solidFill>
                  <a:schemeClr val="bg1"/>
                </a:solidFill>
                <a:latin typeface="Century Gothic" panose="020B0502020202020204" pitchFamily="34" charset="0"/>
              </a:rPr>
              <a:t>Motoric</a:t>
            </a:r>
            <a:endParaRPr lang="en-US" sz="54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5EE7FF-EB0C-42E1-A0D9-EC4BADC1E8A7}"/>
              </a:ext>
            </a:extLst>
          </p:cNvPr>
          <p:cNvSpPr txBox="1"/>
          <p:nvPr/>
        </p:nvSpPr>
        <p:spPr>
          <a:xfrm>
            <a:off x="2564786" y="1833547"/>
            <a:ext cx="707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err="1">
                <a:solidFill>
                  <a:schemeClr val="bg1"/>
                </a:solidFill>
                <a:latin typeface="Century Gothic" panose="020B0502020202020204" pitchFamily="34" charset="0"/>
              </a:rPr>
              <a:t>Applied</a:t>
            </a:r>
            <a:r>
              <a:rPr lang="nl-NL" sz="2800">
                <a:solidFill>
                  <a:schemeClr val="bg1"/>
                </a:solidFill>
                <a:latin typeface="Century Gothic" panose="020B0502020202020204" pitchFamily="34" charset="0"/>
              </a:rPr>
              <a:t> Data </a:t>
            </a:r>
            <a:r>
              <a:rPr lang="nl-NL" sz="2800" err="1">
                <a:solidFill>
                  <a:schemeClr val="bg1"/>
                </a:solidFill>
                <a:latin typeface="Century Gothic" panose="020B0502020202020204" pitchFamily="34" charset="0"/>
              </a:rPr>
              <a:t>Science</a:t>
            </a:r>
            <a:endParaRPr lang="en-US" sz="28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58F05E-78C2-43BF-8475-28691EE0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462"/>
            <a:ext cx="9144000" cy="1030287"/>
          </a:xfrm>
        </p:spPr>
        <p:txBody>
          <a:bodyPr>
            <a:normAutofit/>
          </a:bodyPr>
          <a:lstStyle/>
          <a:p>
            <a:r>
              <a:rPr lang="nl-NL" sz="5400" b="1" err="1">
                <a:latin typeface="Century Gothic" panose="020B0502020202020204" pitchFamily="34" charset="0"/>
              </a:rPr>
              <a:t>Results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83E6-0ACD-427D-A16E-C49637E2EF0C}"/>
              </a:ext>
            </a:extLst>
          </p:cNvPr>
          <p:cNvSpPr txBox="1"/>
          <p:nvPr/>
        </p:nvSpPr>
        <p:spPr>
          <a:xfrm>
            <a:off x="1107182" y="1624749"/>
            <a:ext cx="9977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>
                <a:latin typeface="Century Gothic" panose="020B0502020202020204" pitchFamily="34" charset="0"/>
              </a:rPr>
              <a:t>MQ = (50</a:t>
            </a:r>
            <a:r>
              <a:rPr lang="en-US" sz="4000" baseline="30000">
                <a:latin typeface="Century Gothic" panose="020B0502020202020204" pitchFamily="34" charset="0"/>
              </a:rPr>
              <a:t>th</a:t>
            </a:r>
            <a:r>
              <a:rPr lang="en-US" sz="4000">
                <a:latin typeface="Century Gothic" panose="020B0502020202020204" pitchFamily="34" charset="0"/>
              </a:rPr>
              <a:t> percentile AST-x/time AST-x) × 100.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1B9AD7F-511D-4008-A28C-1DC82AAE6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8" y="3128532"/>
            <a:ext cx="4138604" cy="3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58F05E-78C2-43BF-8475-28691EE0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696"/>
            <a:ext cx="9144000" cy="762998"/>
          </a:xfrm>
        </p:spPr>
        <p:txBody>
          <a:bodyPr>
            <a:normAutofit fontScale="90000"/>
          </a:bodyPr>
          <a:lstStyle/>
          <a:p>
            <a:r>
              <a:rPr lang="nl-NL" sz="5400" b="1" err="1">
                <a:latin typeface="Century Gothic" panose="020B0502020202020204" pitchFamily="34" charset="0"/>
              </a:rPr>
              <a:t>Results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83E6-0ACD-427D-A16E-C49637E2EF0C}"/>
              </a:ext>
            </a:extLst>
          </p:cNvPr>
          <p:cNvSpPr txBox="1"/>
          <p:nvPr/>
        </p:nvSpPr>
        <p:spPr>
          <a:xfrm>
            <a:off x="256094" y="876694"/>
            <a:ext cx="11225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if (geslacht=0 and Leeftijdoptestdag &gt;=5.0000 and Leeftijdoptestdag&lt;=5.9999 and MQscore &gt;0 and MQscore&lt;=75) MQ_categorie =1.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A55BC-47D8-4ED4-AE73-F8F803E74B46}"/>
              </a:ext>
            </a:extLst>
          </p:cNvPr>
          <p:cNvSpPr txBox="1"/>
          <p:nvPr/>
        </p:nvSpPr>
        <p:spPr>
          <a:xfrm>
            <a:off x="165359" y="2011068"/>
            <a:ext cx="103396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if (geslacht=0 and Leeftijdoptestdag &gt;=5.0000 and Leeftijdoptestdag&lt;=5.9999 and MQscore &gt;=76 and MQscore &lt;=86) MQ_categorie =2.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76102-8FFF-4BDA-9DF4-B7C955279655}"/>
              </a:ext>
            </a:extLst>
          </p:cNvPr>
          <p:cNvSpPr txBox="1"/>
          <p:nvPr/>
        </p:nvSpPr>
        <p:spPr>
          <a:xfrm>
            <a:off x="183820" y="3145442"/>
            <a:ext cx="104119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if (geslacht=0 and Leeftijdoptestdag &gt;=5.0000 and Leeftijdoptestdag&lt;=5.9999 and MQscore &gt;=87 and MQscore &lt;=120) MQ_categorie =3.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FEC5E-34EE-45AA-BA42-B347EF3FE727}"/>
              </a:ext>
            </a:extLst>
          </p:cNvPr>
          <p:cNvSpPr txBox="1"/>
          <p:nvPr/>
        </p:nvSpPr>
        <p:spPr>
          <a:xfrm>
            <a:off x="165359" y="4279816"/>
            <a:ext cx="103396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if (geslacht=0 and Leeftijdoptestdag &gt;=5.0000 and Leeftijdoptestdag&lt;=5.9999 and MQscore &gt;=121 and MQscore &lt;=143) MQ_categorie =4.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4C7BB-AB96-4AC2-AC42-B8E9933DC259}"/>
              </a:ext>
            </a:extLst>
          </p:cNvPr>
          <p:cNvSpPr txBox="1"/>
          <p:nvPr/>
        </p:nvSpPr>
        <p:spPr>
          <a:xfrm>
            <a:off x="183820" y="5414190"/>
            <a:ext cx="101581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if (geslacht=0 and Leeftijdoptestdag &gt;=5.0000 and Leeftijdoptestdag&lt;=5.9999 and MQscore &gt;=144 and MQscore &lt;=300) MQ_categorie =5.</a:t>
            </a:r>
          </a:p>
        </p:txBody>
      </p:sp>
    </p:spTree>
    <p:extLst>
      <p:ext uri="{BB962C8B-B14F-4D97-AF65-F5344CB8AC3E}">
        <p14:creationId xmlns:p14="http://schemas.microsoft.com/office/powerpoint/2010/main" val="9059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9" grpId="0"/>
      <p:bldP spid="9" grpId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58F05E-78C2-43BF-8475-28691EE0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696"/>
            <a:ext cx="9144000" cy="762998"/>
          </a:xfrm>
        </p:spPr>
        <p:txBody>
          <a:bodyPr>
            <a:normAutofit fontScale="90000"/>
          </a:bodyPr>
          <a:lstStyle/>
          <a:p>
            <a:r>
              <a:rPr lang="nl-NL" sz="5400" b="1" err="1">
                <a:latin typeface="Century Gothic" panose="020B0502020202020204" pitchFamily="34" charset="0"/>
              </a:rPr>
              <a:t>Results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5B39F-86F9-43CA-930B-4E02BD118FE8}"/>
              </a:ext>
            </a:extLst>
          </p:cNvPr>
          <p:cNvSpPr txBox="1"/>
          <p:nvPr/>
        </p:nvSpPr>
        <p:spPr>
          <a:xfrm>
            <a:off x="1423447" y="886122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Century Gothic" panose="020B0502020202020204" pitchFamily="34" charset="0"/>
              </a:rPr>
              <a:t>1 = severe </a:t>
            </a:r>
            <a:r>
              <a:rPr lang="nl-NL" sz="4000" dirty="0" err="1">
                <a:latin typeface="Century Gothic" panose="020B0502020202020204" pitchFamily="34" charset="0"/>
              </a:rPr>
              <a:t>motoric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incompetence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351A0-02C3-40A1-8594-4161A2BAA6F9}"/>
              </a:ext>
            </a:extLst>
          </p:cNvPr>
          <p:cNvSpPr txBox="1"/>
          <p:nvPr/>
        </p:nvSpPr>
        <p:spPr>
          <a:xfrm>
            <a:off x="1423447" y="1603436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Century Gothic" panose="020B0502020202020204" pitchFamily="34" charset="0"/>
              </a:rPr>
              <a:t>2 = minor </a:t>
            </a:r>
            <a:r>
              <a:rPr lang="nl-NL" sz="4000" dirty="0" err="1">
                <a:latin typeface="Century Gothic" panose="020B0502020202020204" pitchFamily="34" charset="0"/>
              </a:rPr>
              <a:t>motoric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incompetence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1D0C-73F2-4430-B5D6-E58E6D9D1CD7}"/>
              </a:ext>
            </a:extLst>
          </p:cNvPr>
          <p:cNvSpPr txBox="1"/>
          <p:nvPr/>
        </p:nvSpPr>
        <p:spPr>
          <a:xfrm>
            <a:off x="1423447" y="2311322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Century Gothic" panose="020B0502020202020204" pitchFamily="34" charset="0"/>
              </a:rPr>
              <a:t>3 = </a:t>
            </a:r>
            <a:r>
              <a:rPr lang="nl-NL" sz="4000" dirty="0" err="1">
                <a:latin typeface="Century Gothic" panose="020B0502020202020204" pitchFamily="34" charset="0"/>
              </a:rPr>
              <a:t>average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motoric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competence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2AE66-309F-4B3E-AC7C-985D88612691}"/>
              </a:ext>
            </a:extLst>
          </p:cNvPr>
          <p:cNvSpPr txBox="1"/>
          <p:nvPr/>
        </p:nvSpPr>
        <p:spPr>
          <a:xfrm>
            <a:off x="1423447" y="3019208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Century Gothic" panose="020B0502020202020204" pitchFamily="34" charset="0"/>
              </a:rPr>
              <a:t>4 = </a:t>
            </a:r>
            <a:r>
              <a:rPr lang="nl-NL" sz="4000" dirty="0" err="1">
                <a:latin typeface="Century Gothic" panose="020B0502020202020204" pitchFamily="34" charset="0"/>
              </a:rPr>
              <a:t>good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motoric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competence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A3739-9921-4E96-BC15-D9DFBD08D0E6}"/>
              </a:ext>
            </a:extLst>
          </p:cNvPr>
          <p:cNvSpPr txBox="1"/>
          <p:nvPr/>
        </p:nvSpPr>
        <p:spPr>
          <a:xfrm>
            <a:off x="1423447" y="3727094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latin typeface="Century Gothic" panose="020B0502020202020204" pitchFamily="34" charset="0"/>
              </a:rPr>
              <a:t>5 = Excellent </a:t>
            </a:r>
            <a:r>
              <a:rPr lang="nl-NL" sz="4000" dirty="0" err="1">
                <a:latin typeface="Century Gothic" panose="020B0502020202020204" pitchFamily="34" charset="0"/>
              </a:rPr>
              <a:t>motoric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competence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CDC39B57-B0F7-4EF8-8578-ED29F38E974F}"/>
              </a:ext>
            </a:extLst>
          </p:cNvPr>
          <p:cNvSpPr txBox="1">
            <a:spLocks/>
          </p:cNvSpPr>
          <p:nvPr/>
        </p:nvSpPr>
        <p:spPr>
          <a:xfrm>
            <a:off x="1524000" y="359365"/>
            <a:ext cx="9144000" cy="762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5400" b="1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59D5F-D73F-4456-8CA5-6BDEA79CBEFC}"/>
              </a:ext>
            </a:extLst>
          </p:cNvPr>
          <p:cNvSpPr txBox="1"/>
          <p:nvPr/>
        </p:nvSpPr>
        <p:spPr>
          <a:xfrm>
            <a:off x="1473724" y="1122363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>
                <a:latin typeface="Century Gothic" panose="020B0502020202020204" pitchFamily="34" charset="0"/>
              </a:rPr>
              <a:t>Data </a:t>
            </a:r>
            <a:r>
              <a:rPr lang="nl-NL" sz="4000" dirty="0" err="1">
                <a:latin typeface="Century Gothic" panose="020B0502020202020204" pitchFamily="34" charset="0"/>
              </a:rPr>
              <a:t>imputation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B8018-C8AF-4EBD-B877-7B5BE99E10DA}"/>
              </a:ext>
            </a:extLst>
          </p:cNvPr>
          <p:cNvSpPr txBox="1"/>
          <p:nvPr/>
        </p:nvSpPr>
        <p:spPr>
          <a:xfrm>
            <a:off x="1473724" y="2104322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err="1">
                <a:latin typeface="Century Gothic" panose="020B0502020202020204" pitchFamily="34" charset="0"/>
              </a:rPr>
              <a:t>Add</a:t>
            </a:r>
            <a:r>
              <a:rPr lang="nl-NL" sz="4000" dirty="0">
                <a:latin typeface="Century Gothic" panose="020B0502020202020204" pitchFamily="34" charset="0"/>
              </a:rPr>
              <a:t> CBS </a:t>
            </a:r>
            <a:r>
              <a:rPr lang="nl-NL" sz="4000" dirty="0" err="1">
                <a:latin typeface="Century Gothic" panose="020B0502020202020204" pitchFamily="34" charset="0"/>
              </a:rPr>
              <a:t>statistics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to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r>
              <a:rPr lang="nl-NL" sz="4000" dirty="0" err="1">
                <a:latin typeface="Century Gothic" panose="020B0502020202020204" pitchFamily="34" charset="0"/>
              </a:rPr>
              <a:t>the</a:t>
            </a:r>
            <a:r>
              <a:rPr lang="nl-NL" sz="4000" dirty="0">
                <a:latin typeface="Century Gothic" panose="020B0502020202020204" pitchFamily="34" charset="0"/>
              </a:rPr>
              <a:t> dataset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18CBE-A128-4035-BF96-EB40B00E81E0}"/>
              </a:ext>
            </a:extLst>
          </p:cNvPr>
          <p:cNvSpPr txBox="1"/>
          <p:nvPr/>
        </p:nvSpPr>
        <p:spPr>
          <a:xfrm>
            <a:off x="1524000" y="3086281"/>
            <a:ext cx="9244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Devise a way to add the answers from the questionnaires to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C96CC-6B1F-4865-81E6-44C9CD5D765A}"/>
              </a:ext>
            </a:extLst>
          </p:cNvPr>
          <p:cNvSpPr txBox="1"/>
          <p:nvPr/>
        </p:nvSpPr>
        <p:spPr>
          <a:xfrm>
            <a:off x="1524000" y="5299346"/>
            <a:ext cx="9244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Create a profile of children who are motor incompetent</a:t>
            </a:r>
            <a:r>
              <a:rPr lang="nl-NL" sz="4000" dirty="0">
                <a:latin typeface="Century Gothic" panose="020B0502020202020204" pitchFamily="34" charset="0"/>
              </a:rPr>
              <a:t> 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A82C0-A050-44F0-A077-5920BE1F41C2}"/>
              </a:ext>
            </a:extLst>
          </p:cNvPr>
          <p:cNvSpPr txBox="1"/>
          <p:nvPr/>
        </p:nvSpPr>
        <p:spPr>
          <a:xfrm>
            <a:off x="2047187" y="245692"/>
            <a:ext cx="809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b="1">
                <a:latin typeface="Century Gothic" panose="020B0502020202020204" pitchFamily="34" charset="0"/>
              </a:rPr>
              <a:t>Content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C13BA-1186-4BCC-8D4F-36031E15922C}"/>
              </a:ext>
            </a:extLst>
          </p:cNvPr>
          <p:cNvSpPr txBox="1"/>
          <p:nvPr/>
        </p:nvSpPr>
        <p:spPr>
          <a:xfrm>
            <a:off x="2047187" y="1169022"/>
            <a:ext cx="809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nl-NL" sz="4000">
                <a:latin typeface="Century Gothic" panose="020B0502020202020204" pitchFamily="34" charset="0"/>
              </a:rPr>
              <a:t>5 </a:t>
            </a:r>
            <a:r>
              <a:rPr lang="nl-NL" sz="4000" dirty="0">
                <a:latin typeface="Century Gothic" panose="020B0502020202020204" pitchFamily="34" charset="0"/>
              </a:rPr>
              <a:t>minutes</a:t>
            </a:r>
            <a:r>
              <a:rPr lang="nl-NL" sz="4000">
                <a:latin typeface="Century Gothic" panose="020B0502020202020204" pitchFamily="34" charset="0"/>
              </a:rPr>
              <a:t> </a:t>
            </a:r>
            <a:r>
              <a:rPr lang="en-US" sz="4000">
                <a:latin typeface="Century Gothic" panose="020B0502020202020204" pitchFamily="34" charset="0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59E7-A3B7-4EBA-B8CD-7E01C49C4436}"/>
              </a:ext>
            </a:extLst>
          </p:cNvPr>
          <p:cNvSpPr txBox="1"/>
          <p:nvPr/>
        </p:nvSpPr>
        <p:spPr>
          <a:xfrm>
            <a:off x="2047186" y="1876908"/>
            <a:ext cx="809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nl-NL" sz="4000">
                <a:latin typeface="Century Gothic" panose="020B0502020202020204" pitchFamily="34" charset="0"/>
              </a:rPr>
              <a:t>Project meeting</a:t>
            </a:r>
            <a:endParaRPr lang="en-US" sz="400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C279F-F474-47E5-A201-D5260B621D63}"/>
              </a:ext>
            </a:extLst>
          </p:cNvPr>
          <p:cNvSpPr txBox="1"/>
          <p:nvPr/>
        </p:nvSpPr>
        <p:spPr>
          <a:xfrm>
            <a:off x="2047185" y="2631530"/>
            <a:ext cx="8097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>
                <a:latin typeface="Century Gothic" panose="020B0502020202020204" pitchFamily="34" charset="0"/>
              </a:rPr>
              <a:t>Data exploration and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44F6A-CD68-41F0-9377-79237FDE24EB}"/>
              </a:ext>
            </a:extLst>
          </p:cNvPr>
          <p:cNvSpPr txBox="1"/>
          <p:nvPr/>
        </p:nvSpPr>
        <p:spPr>
          <a:xfrm>
            <a:off x="2047185" y="4001705"/>
            <a:ext cx="809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DDC93-32FA-4517-A6FA-1D74730D15E1}"/>
              </a:ext>
            </a:extLst>
          </p:cNvPr>
          <p:cNvSpPr txBox="1"/>
          <p:nvPr/>
        </p:nvSpPr>
        <p:spPr>
          <a:xfrm>
            <a:off x="2047185" y="4756327"/>
            <a:ext cx="809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>
                <a:latin typeface="Century Gothic" panose="020B050202020202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220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A82C0-A050-44F0-A077-5920BE1F41C2}"/>
              </a:ext>
            </a:extLst>
          </p:cNvPr>
          <p:cNvSpPr txBox="1"/>
          <p:nvPr/>
        </p:nvSpPr>
        <p:spPr>
          <a:xfrm>
            <a:off x="2047187" y="245692"/>
            <a:ext cx="809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b="1">
                <a:latin typeface="Century Gothic" panose="020B0502020202020204" pitchFamily="34" charset="0"/>
              </a:rPr>
              <a:t>Project meeting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C13BA-1186-4BCC-8D4F-36031E15922C}"/>
              </a:ext>
            </a:extLst>
          </p:cNvPr>
          <p:cNvSpPr txBox="1"/>
          <p:nvPr/>
        </p:nvSpPr>
        <p:spPr>
          <a:xfrm>
            <a:off x="589812" y="1792933"/>
            <a:ext cx="682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latin typeface="Century Gothic" panose="020B0502020202020204" pitchFamily="34" charset="0"/>
              </a:rPr>
              <a:t>Motoric</a:t>
            </a:r>
            <a:r>
              <a:rPr lang="nl-NL" sz="4000">
                <a:latin typeface="Century Gothic" panose="020B0502020202020204" pitchFamily="34" charset="0"/>
              </a:rPr>
              <a:t> </a:t>
            </a:r>
            <a:r>
              <a:rPr lang="en-GB" sz="4000" dirty="0">
                <a:latin typeface="Century Gothic" panose="020B0502020202020204" pitchFamily="34" charset="0"/>
              </a:rPr>
              <a:t>competence</a:t>
            </a:r>
            <a:r>
              <a:rPr lang="nl-NL" sz="4000">
                <a:latin typeface="Century Gothic" panose="020B0502020202020204" pitchFamily="34" charset="0"/>
              </a:rPr>
              <a:t> </a:t>
            </a:r>
            <a:endParaRPr lang="en-US" sz="4000">
              <a:latin typeface="Century Gothic" panose="020B0502020202020204" pitchFamily="34" charset="0"/>
            </a:endParaRPr>
          </a:p>
        </p:txBody>
      </p:sp>
      <p:pic>
        <p:nvPicPr>
          <p:cNvPr id="9" name="Afbeelding 6">
            <a:extLst>
              <a:ext uri="{FF2B5EF4-FFF2-40B4-BE49-F238E27FC236}">
                <a16:creationId xmlns:a16="http://schemas.microsoft.com/office/drawing/2014/main" id="{23E8DD34-C200-45F1-9090-1D101BA34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29825" r="3266" b="25614"/>
          <a:stretch/>
        </p:blipFill>
        <p:spPr>
          <a:xfrm>
            <a:off x="7458539" y="1425307"/>
            <a:ext cx="4187374" cy="1443139"/>
          </a:xfrm>
          <a:prstGeom prst="rect">
            <a:avLst/>
          </a:prstGeom>
        </p:spPr>
      </p:pic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05F20C1A-F18D-41E4-8656-FCA3708551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16" y="3124731"/>
            <a:ext cx="4274820" cy="1973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8ABFFE-7C0B-4ACD-8F0A-D3088DD2D63F}"/>
              </a:ext>
            </a:extLst>
          </p:cNvPr>
          <p:cNvSpPr txBox="1"/>
          <p:nvPr/>
        </p:nvSpPr>
        <p:spPr>
          <a:xfrm>
            <a:off x="589812" y="2642646"/>
            <a:ext cx="682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>
                <a:latin typeface="Century Gothic" panose="020B0502020202020204" pitchFamily="34" charset="0"/>
              </a:rPr>
              <a:t>Questionnaire </a:t>
            </a:r>
            <a:endParaRPr lang="en-US" sz="400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0CF7A-1882-4FA7-BEDD-BE1C217821BF}"/>
              </a:ext>
            </a:extLst>
          </p:cNvPr>
          <p:cNvSpPr txBox="1"/>
          <p:nvPr/>
        </p:nvSpPr>
        <p:spPr>
          <a:xfrm>
            <a:off x="589812" y="3487409"/>
            <a:ext cx="6825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latin typeface="Century Gothic" panose="020B0502020202020204" pitchFamily="34" charset="0"/>
              </a:rPr>
              <a:t>Create a profile of children who are motor incompetent</a:t>
            </a:r>
            <a:r>
              <a:rPr lang="nl-NL" sz="4000">
                <a:latin typeface="Century Gothic" panose="020B0502020202020204" pitchFamily="34" charset="0"/>
              </a:rPr>
              <a:t> </a:t>
            </a:r>
            <a:endParaRPr lang="en-US" sz="40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EE672-6774-45F7-8657-7017D0067FD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Competence</a:t>
            </a:r>
          </a:p>
        </p:txBody>
      </p:sp>
      <p:pic>
        <p:nvPicPr>
          <p:cNvPr id="23" name="Picture 2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3A17BDC-7F34-4DE3-B6B3-2ED1052028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42847"/>
            <a:ext cx="6780700" cy="31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EE672-6774-45F7-8657-7017D0067FD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A706A6A-538E-4573-AD84-7ECEF453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20" y="2488677"/>
            <a:ext cx="6782576" cy="15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EE672-6774-45F7-8657-7017D0067FD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Perception</a:t>
            </a: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726199A6-595F-477F-AE9F-CC7C931F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1050"/>
            <a:ext cx="4509188" cy="29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EE672-6774-45F7-8657-7017D0067FD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BMI</a:t>
            </a:r>
          </a:p>
        </p:txBody>
      </p:sp>
      <p:pic>
        <p:nvPicPr>
          <p:cNvPr id="5" name="Afbeelding 6" descr="image001">
            <a:extLst>
              <a:ext uri="{FF2B5EF4-FFF2-40B4-BE49-F238E27FC236}">
                <a16:creationId xmlns:a16="http://schemas.microsoft.com/office/drawing/2014/main" id="{BAD1DE10-6668-4F4A-BCC4-C13B3DA3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852" y="1108172"/>
            <a:ext cx="1897248" cy="426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1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4FC58B-F4CB-4B9F-85A3-42BB499973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6" y="2648932"/>
            <a:ext cx="11688618" cy="348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1F6C8-6251-49C5-9273-88443E9322BD}"/>
              </a:ext>
            </a:extLst>
          </p:cNvPr>
          <p:cNvSpPr txBox="1"/>
          <p:nvPr/>
        </p:nvSpPr>
        <p:spPr>
          <a:xfrm>
            <a:off x="2047187" y="245692"/>
            <a:ext cx="8097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b="1">
                <a:latin typeface="Century Gothic" panose="020B0502020202020204" pitchFamily="34" charset="0"/>
              </a:rPr>
              <a:t>Data </a:t>
            </a:r>
            <a:r>
              <a:rPr lang="nl-NL" sz="5400" b="1" err="1">
                <a:latin typeface="Century Gothic" panose="020B0502020202020204" pitchFamily="34" charset="0"/>
              </a:rPr>
              <a:t>exploration</a:t>
            </a:r>
            <a:r>
              <a:rPr lang="nl-NL" sz="5400" b="1">
                <a:latin typeface="Century Gothic" panose="020B0502020202020204" pitchFamily="34" charset="0"/>
              </a:rPr>
              <a:t> </a:t>
            </a:r>
            <a:r>
              <a:rPr lang="nl-NL" sz="5400" b="1" err="1">
                <a:latin typeface="Century Gothic" panose="020B0502020202020204" pitchFamily="34" charset="0"/>
              </a:rPr>
              <a:t>and</a:t>
            </a:r>
            <a:r>
              <a:rPr lang="nl-NL" sz="5400" b="1">
                <a:latin typeface="Century Gothic" panose="020B0502020202020204" pitchFamily="34" charset="0"/>
              </a:rPr>
              <a:t> </a:t>
            </a:r>
            <a:r>
              <a:rPr lang="nl-NL" sz="5400" b="1" err="1">
                <a:latin typeface="Century Gothic" panose="020B0502020202020204" pitchFamily="34" charset="0"/>
              </a:rPr>
              <a:t>preparation</a:t>
            </a:r>
            <a:endParaRPr lang="en-US" sz="5400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B1F6C8-6251-49C5-9273-88443E9322BD}"/>
              </a:ext>
            </a:extLst>
          </p:cNvPr>
          <p:cNvSpPr txBox="1"/>
          <p:nvPr/>
        </p:nvSpPr>
        <p:spPr>
          <a:xfrm>
            <a:off x="2047187" y="245692"/>
            <a:ext cx="8097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b="1">
                <a:latin typeface="Century Gothic" panose="020B0502020202020204" pitchFamily="34" charset="0"/>
              </a:rPr>
              <a:t>Data </a:t>
            </a:r>
            <a:r>
              <a:rPr lang="nl-NL" sz="5400" b="1" err="1">
                <a:latin typeface="Century Gothic" panose="020B0502020202020204" pitchFamily="34" charset="0"/>
              </a:rPr>
              <a:t>exploration</a:t>
            </a:r>
            <a:r>
              <a:rPr lang="nl-NL" sz="5400" b="1">
                <a:latin typeface="Century Gothic" panose="020B0502020202020204" pitchFamily="34" charset="0"/>
              </a:rPr>
              <a:t> </a:t>
            </a:r>
            <a:r>
              <a:rPr lang="nl-NL" sz="5400" b="1" err="1">
                <a:latin typeface="Century Gothic" panose="020B0502020202020204" pitchFamily="34" charset="0"/>
              </a:rPr>
              <a:t>and</a:t>
            </a:r>
            <a:r>
              <a:rPr lang="nl-NL" sz="5400" b="1">
                <a:latin typeface="Century Gothic" panose="020B0502020202020204" pitchFamily="34" charset="0"/>
              </a:rPr>
              <a:t> </a:t>
            </a:r>
            <a:r>
              <a:rPr lang="nl-NL" sz="5400" b="1" err="1">
                <a:latin typeface="Century Gothic" panose="020B0502020202020204" pitchFamily="34" charset="0"/>
              </a:rPr>
              <a:t>preparation</a:t>
            </a:r>
            <a:endParaRPr lang="en-US" sz="5400" b="1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D8B6B-762B-4C6B-8107-3CF38D00DEC1}"/>
              </a:ext>
            </a:extLst>
          </p:cNvPr>
          <p:cNvSpPr txBox="1"/>
          <p:nvPr/>
        </p:nvSpPr>
        <p:spPr>
          <a:xfrm>
            <a:off x="122444" y="2000018"/>
            <a:ext cx="9244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what time makes a child motor competent?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D9A64-2A8B-4115-ABDE-CE77AC4D9D5E}"/>
              </a:ext>
            </a:extLst>
          </p:cNvPr>
          <p:cNvSpPr txBox="1"/>
          <p:nvPr/>
        </p:nvSpPr>
        <p:spPr>
          <a:xfrm>
            <a:off x="122444" y="3429000"/>
            <a:ext cx="9244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entury Gothic" panose="020B0502020202020204" pitchFamily="34" charset="0"/>
              </a:rPr>
              <a:t>Zip codes</a:t>
            </a:r>
          </a:p>
        </p:txBody>
      </p:sp>
    </p:spTree>
    <p:extLst>
      <p:ext uri="{BB962C8B-B14F-4D97-AF65-F5344CB8AC3E}">
        <p14:creationId xmlns:p14="http://schemas.microsoft.com/office/powerpoint/2010/main" val="5005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4" ma:contentTypeDescription="Create a new document." ma:contentTypeScope="" ma:versionID="841191512f7c5de7dc271078734e3c01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5939e0a2f48b1e9f0d43de836158f517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AD36E-A61B-4666-99EF-870244B17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B91FFF-662C-4306-A0C2-82C19EC4FA9D}"/>
</file>

<file path=customXml/itemProps3.xml><?xml version="1.0" encoding="utf-8"?>
<ds:datastoreItem xmlns:ds="http://schemas.openxmlformats.org/officeDocument/2006/customXml" ds:itemID="{12EF7FE9-FE89-4E15-8D33-657858D75494}">
  <ds:schemaRefs>
    <ds:schemaRef ds:uri="http://schemas.openxmlformats.org/package/2006/metadata/core-properties"/>
    <ds:schemaRef ds:uri="http://schemas.microsoft.com/office/2006/metadata/properties"/>
    <ds:schemaRef ds:uri="b58b1c9c-36f2-4954-935c-bb51e87f1a04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Widescreen</PresentationFormat>
  <Paragraphs>65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Immers, M.M.J. (19112297)</dc:creator>
  <cp:lastModifiedBy>Joep van der Zanden</cp:lastModifiedBy>
  <cp:revision>1</cp:revision>
  <dcterms:created xsi:type="dcterms:W3CDTF">2021-03-29T18:46:47Z</dcterms:created>
  <dcterms:modified xsi:type="dcterms:W3CDTF">2021-09-20T07:27:07Z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