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4"/>
  </p:sldMasterIdLst>
  <p:notesMasterIdLst>
    <p:notesMasterId r:id="rId11"/>
  </p:notesMasterIdLst>
  <p:sldIdLst>
    <p:sldId id="256" r:id="rId5"/>
    <p:sldId id="259" r:id="rId6"/>
    <p:sldId id="260" r:id="rId7"/>
    <p:sldId id="309" r:id="rId8"/>
    <p:sldId id="308" r:id="rId9"/>
    <p:sldId id="306" r:id="rId10"/>
  </p:sldIdLst>
  <p:sldSz cx="9144000" cy="5143500" type="screen16x9"/>
  <p:notesSz cx="6858000" cy="9144000"/>
  <p:embeddedFontLst>
    <p:embeddedFont>
      <p:font typeface="Anton" pitchFamily="2" charset="77"/>
      <p:regular r:id="rId12"/>
    </p:embeddedFont>
    <p:embeddedFont>
      <p:font typeface="DM Sans" pitchFamily="2" charset="77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B7646D-6739-E04D-B219-F4D109B3EB7B}" v="72" dt="2021-11-05T13:37:38.415"/>
    <p1510:client id="{35A02D94-3CBD-4D10-811E-7204E073B0E1}" v="1" dt="2021-11-05T13:30:05.999"/>
    <p1510:client id="{AC8A3362-ED21-4CAF-9D06-B9E8881A5C38}" v="85" dt="2021-11-05T13:28:34.253"/>
  </p1510:revLst>
</p1510:revInfo>
</file>

<file path=ppt/tableStyles.xml><?xml version="1.0" encoding="utf-8"?>
<a:tblStyleLst xmlns:a="http://schemas.openxmlformats.org/drawingml/2006/main" def="{7E4B008A-4575-4151-9BDE-6D82EF875A06}">
  <a:tblStyle styleId="{7E4B008A-4575-4151-9BDE-6D82EF875A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20"/>
    <p:restoredTop sz="94709"/>
  </p:normalViewPr>
  <p:slideViewPr>
    <p:cSldViewPr snapToGrid="0">
      <p:cViewPr varScale="1">
        <p:scale>
          <a:sx n="105" d="100"/>
          <a:sy n="105" d="100"/>
        </p:scale>
        <p:origin x="2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Dumaij (19049838)" userId="S::19049838@student.hhs.nl::ee9d31f6-1194-48bd-96fe-4b11f18597f9" providerId="AD" clId="Web-{AC8A3362-ED21-4CAF-9D06-B9E8881A5C38}"/>
    <pc:docChg chg="modSld">
      <pc:chgData name="Lisa Dumaij (19049838)" userId="S::19049838@student.hhs.nl::ee9d31f6-1194-48bd-96fe-4b11f18597f9" providerId="AD" clId="Web-{AC8A3362-ED21-4CAF-9D06-B9E8881A5C38}" dt="2021-11-05T13:28:34.253" v="61" actId="20577"/>
      <pc:docMkLst>
        <pc:docMk/>
      </pc:docMkLst>
      <pc:sldChg chg="modSp">
        <pc:chgData name="Lisa Dumaij (19049838)" userId="S::19049838@student.hhs.nl::ee9d31f6-1194-48bd-96fe-4b11f18597f9" providerId="AD" clId="Web-{AC8A3362-ED21-4CAF-9D06-B9E8881A5C38}" dt="2021-11-05T13:14:53.966" v="20" actId="1076"/>
        <pc:sldMkLst>
          <pc:docMk/>
          <pc:sldMk cId="0" sldId="259"/>
        </pc:sldMkLst>
        <pc:spChg chg="mod">
          <ac:chgData name="Lisa Dumaij (19049838)" userId="S::19049838@student.hhs.nl::ee9d31f6-1194-48bd-96fe-4b11f18597f9" providerId="AD" clId="Web-{AC8A3362-ED21-4CAF-9D06-B9E8881A5C38}" dt="2021-11-05T13:14:53.966" v="20" actId="1076"/>
          <ac:spMkLst>
            <pc:docMk/>
            <pc:sldMk cId="0" sldId="259"/>
            <ac:spMk id="338" creationId="{00000000-0000-0000-0000-000000000000}"/>
          </ac:spMkLst>
        </pc:spChg>
      </pc:sldChg>
      <pc:sldChg chg="addSp delSp modSp">
        <pc:chgData name="Lisa Dumaij (19049838)" userId="S::19049838@student.hhs.nl::ee9d31f6-1194-48bd-96fe-4b11f18597f9" providerId="AD" clId="Web-{AC8A3362-ED21-4CAF-9D06-B9E8881A5C38}" dt="2021-11-05T13:18:08.705" v="28" actId="1076"/>
        <pc:sldMkLst>
          <pc:docMk/>
          <pc:sldMk cId="0" sldId="260"/>
        </pc:sldMkLst>
        <pc:graphicFrameChg chg="del">
          <ac:chgData name="Lisa Dumaij (19049838)" userId="S::19049838@student.hhs.nl::ee9d31f6-1194-48bd-96fe-4b11f18597f9" providerId="AD" clId="Web-{AC8A3362-ED21-4CAF-9D06-B9E8881A5C38}" dt="2021-11-05T13:15:03.653" v="21"/>
          <ac:graphicFrameMkLst>
            <pc:docMk/>
            <pc:sldMk cId="0" sldId="260"/>
            <ac:graphicFrameMk id="3" creationId="{F9149150-33E6-9247-B867-B713DE229062}"/>
          </ac:graphicFrameMkLst>
        </pc:graphicFrameChg>
        <pc:picChg chg="add del mod">
          <ac:chgData name="Lisa Dumaij (19049838)" userId="S::19049838@student.hhs.nl::ee9d31f6-1194-48bd-96fe-4b11f18597f9" providerId="AD" clId="Web-{AC8A3362-ED21-4CAF-9D06-B9E8881A5C38}" dt="2021-11-05T13:18:01.705" v="25"/>
          <ac:picMkLst>
            <pc:docMk/>
            <pc:sldMk cId="0" sldId="260"/>
            <ac:picMk id="2" creationId="{A9B5B2DC-42CF-4C27-B308-5F820CDC49E5}"/>
          </ac:picMkLst>
        </pc:picChg>
        <pc:picChg chg="add mod">
          <ac:chgData name="Lisa Dumaij (19049838)" userId="S::19049838@student.hhs.nl::ee9d31f6-1194-48bd-96fe-4b11f18597f9" providerId="AD" clId="Web-{AC8A3362-ED21-4CAF-9D06-B9E8881A5C38}" dt="2021-11-05T13:18:08.705" v="28" actId="1076"/>
          <ac:picMkLst>
            <pc:docMk/>
            <pc:sldMk cId="0" sldId="260"/>
            <ac:picMk id="4" creationId="{20DD7CFA-A4BD-4D86-A748-4D66FAD6A4EF}"/>
          </ac:picMkLst>
        </pc:picChg>
      </pc:sldChg>
      <pc:sldChg chg="modSp">
        <pc:chgData name="Lisa Dumaij (19049838)" userId="S::19049838@student.hhs.nl::ee9d31f6-1194-48bd-96fe-4b11f18597f9" providerId="AD" clId="Web-{AC8A3362-ED21-4CAF-9D06-B9E8881A5C38}" dt="2021-11-05T13:22:15.618" v="52" actId="20577"/>
        <pc:sldMkLst>
          <pc:docMk/>
          <pc:sldMk cId="3880976566" sldId="309"/>
        </pc:sldMkLst>
        <pc:spChg chg="mod">
          <ac:chgData name="Lisa Dumaij (19049838)" userId="S::19049838@student.hhs.nl::ee9d31f6-1194-48bd-96fe-4b11f18597f9" providerId="AD" clId="Web-{AC8A3362-ED21-4CAF-9D06-B9E8881A5C38}" dt="2021-11-05T13:22:15.618" v="52" actId="20577"/>
          <ac:spMkLst>
            <pc:docMk/>
            <pc:sldMk cId="3880976566" sldId="309"/>
            <ac:spMk id="18" creationId="{A6E070A8-0B7A-46F9-8329-939DFCAEF965}"/>
          </ac:spMkLst>
        </pc:spChg>
      </pc:sldChg>
      <pc:sldChg chg="addSp modSp">
        <pc:chgData name="Lisa Dumaij (19049838)" userId="S::19049838@student.hhs.nl::ee9d31f6-1194-48bd-96fe-4b11f18597f9" providerId="AD" clId="Web-{AC8A3362-ED21-4CAF-9D06-B9E8881A5C38}" dt="2021-11-05T13:28:34.253" v="61" actId="20577"/>
        <pc:sldMkLst>
          <pc:docMk/>
          <pc:sldMk cId="2163820115" sldId="310"/>
        </pc:sldMkLst>
        <pc:spChg chg="add mod">
          <ac:chgData name="Lisa Dumaij (19049838)" userId="S::19049838@student.hhs.nl::ee9d31f6-1194-48bd-96fe-4b11f18597f9" providerId="AD" clId="Web-{AC8A3362-ED21-4CAF-9D06-B9E8881A5C38}" dt="2021-11-05T13:28:34.253" v="61" actId="20577"/>
          <ac:spMkLst>
            <pc:docMk/>
            <pc:sldMk cId="2163820115" sldId="310"/>
            <ac:spMk id="2" creationId="{A1AC7EDB-3F6D-42DA-8E14-5BAB7A43050A}"/>
          </ac:spMkLst>
        </pc:spChg>
      </pc:sldChg>
    </pc:docChg>
  </pc:docChgLst>
  <pc:docChgLst>
    <pc:chgData name="Lisa Dumaij (19049838)" userId="S::19049838@student.hhs.nl::ee9d31f6-1194-48bd-96fe-4b11f18597f9" providerId="AD" clId="Web-{35A02D94-3CBD-4D10-811E-7204E073B0E1}"/>
    <pc:docChg chg="modSld">
      <pc:chgData name="Lisa Dumaij (19049838)" userId="S::19049838@student.hhs.nl::ee9d31f6-1194-48bd-96fe-4b11f18597f9" providerId="AD" clId="Web-{35A02D94-3CBD-4D10-811E-7204E073B0E1}" dt="2021-11-05T13:30:05.999" v="0" actId="14100"/>
      <pc:docMkLst>
        <pc:docMk/>
      </pc:docMkLst>
      <pc:sldChg chg="modSp">
        <pc:chgData name="Lisa Dumaij (19049838)" userId="S::19049838@student.hhs.nl::ee9d31f6-1194-48bd-96fe-4b11f18597f9" providerId="AD" clId="Web-{35A02D94-3CBD-4D10-811E-7204E073B0E1}" dt="2021-11-05T13:30:05.999" v="0" actId="14100"/>
        <pc:sldMkLst>
          <pc:docMk/>
          <pc:sldMk cId="2163820115" sldId="310"/>
        </pc:sldMkLst>
        <pc:spChg chg="mod">
          <ac:chgData name="Lisa Dumaij (19049838)" userId="S::19049838@student.hhs.nl::ee9d31f6-1194-48bd-96fe-4b11f18597f9" providerId="AD" clId="Web-{35A02D94-3CBD-4D10-811E-7204E073B0E1}" dt="2021-11-05T13:30:05.999" v="0" actId="14100"/>
          <ac:spMkLst>
            <pc:docMk/>
            <pc:sldMk cId="2163820115" sldId="310"/>
            <ac:spMk id="2" creationId="{A1AC7EDB-3F6D-42DA-8E14-5BAB7A43050A}"/>
          </ac:spMkLst>
        </pc:spChg>
      </pc:sldChg>
    </pc:docChg>
  </pc:docChgLst>
  <pc:docChgLst>
    <pc:chgData name="Lisa Dumaij" userId="ee9d31f6-1194-48bd-96fe-4b11f18597f9" providerId="ADAL" clId="{26B7646D-6739-E04D-B219-F4D109B3EB7B}"/>
    <pc:docChg chg="custSel addSld delSld modSld sldOrd">
      <pc:chgData name="Lisa Dumaij" userId="ee9d31f6-1194-48bd-96fe-4b11f18597f9" providerId="ADAL" clId="{26B7646D-6739-E04D-B219-F4D109B3EB7B}" dt="2021-11-05T13:44:44.189" v="94" actId="313"/>
      <pc:docMkLst>
        <pc:docMk/>
      </pc:docMkLst>
      <pc:sldChg chg="modSp mod">
        <pc:chgData name="Lisa Dumaij" userId="ee9d31f6-1194-48bd-96fe-4b11f18597f9" providerId="ADAL" clId="{26B7646D-6739-E04D-B219-F4D109B3EB7B}" dt="2021-11-05T13:38:05.705" v="90" actId="20577"/>
        <pc:sldMkLst>
          <pc:docMk/>
          <pc:sldMk cId="0" sldId="259"/>
        </pc:sldMkLst>
        <pc:spChg chg="mod">
          <ac:chgData name="Lisa Dumaij" userId="ee9d31f6-1194-48bd-96fe-4b11f18597f9" providerId="ADAL" clId="{26B7646D-6739-E04D-B219-F4D109B3EB7B}" dt="2021-11-05T13:38:05.705" v="90" actId="20577"/>
          <ac:spMkLst>
            <pc:docMk/>
            <pc:sldMk cId="0" sldId="259"/>
            <ac:spMk id="338" creationId="{00000000-0000-0000-0000-000000000000}"/>
          </ac:spMkLst>
        </pc:spChg>
      </pc:sldChg>
      <pc:sldChg chg="modSp mod">
        <pc:chgData name="Lisa Dumaij" userId="ee9d31f6-1194-48bd-96fe-4b11f18597f9" providerId="ADAL" clId="{26B7646D-6739-E04D-B219-F4D109B3EB7B}" dt="2021-11-05T13:35:14.024" v="70" actId="20577"/>
        <pc:sldMkLst>
          <pc:docMk/>
          <pc:sldMk cId="0" sldId="260"/>
        </pc:sldMkLst>
        <pc:spChg chg="mod">
          <ac:chgData name="Lisa Dumaij" userId="ee9d31f6-1194-48bd-96fe-4b11f18597f9" providerId="ADAL" clId="{26B7646D-6739-E04D-B219-F4D109B3EB7B}" dt="2021-11-05T13:35:14.024" v="70" actId="20577"/>
          <ac:spMkLst>
            <pc:docMk/>
            <pc:sldMk cId="0" sldId="260"/>
            <ac:spMk id="347" creationId="{00000000-0000-0000-0000-000000000000}"/>
          </ac:spMkLst>
        </pc:spChg>
        <pc:picChg chg="mod">
          <ac:chgData name="Lisa Dumaij" userId="ee9d31f6-1194-48bd-96fe-4b11f18597f9" providerId="ADAL" clId="{26B7646D-6739-E04D-B219-F4D109B3EB7B}" dt="2021-11-05T13:34:18.939" v="69" actId="1076"/>
          <ac:picMkLst>
            <pc:docMk/>
            <pc:sldMk cId="0" sldId="260"/>
            <ac:picMk id="4" creationId="{20DD7CFA-A4BD-4D86-A748-4D66FAD6A4EF}"/>
          </ac:picMkLst>
        </pc:picChg>
      </pc:sldChg>
      <pc:sldChg chg="delSp modSp add mod ord">
        <pc:chgData name="Lisa Dumaij" userId="ee9d31f6-1194-48bd-96fe-4b11f18597f9" providerId="ADAL" clId="{26B7646D-6739-E04D-B219-F4D109B3EB7B}" dt="2021-11-05T13:44:44.189" v="94" actId="313"/>
        <pc:sldMkLst>
          <pc:docMk/>
          <pc:sldMk cId="3154442497" sldId="308"/>
        </pc:sldMkLst>
        <pc:spChg chg="mod">
          <ac:chgData name="Lisa Dumaij" userId="ee9d31f6-1194-48bd-96fe-4b11f18597f9" providerId="ADAL" clId="{26B7646D-6739-E04D-B219-F4D109B3EB7B}" dt="2021-11-05T13:44:44.189" v="94" actId="313"/>
          <ac:spMkLst>
            <pc:docMk/>
            <pc:sldMk cId="3154442497" sldId="308"/>
            <ac:spMk id="2" creationId="{730CBD37-50B1-4458-9880-9609B0418F2C}"/>
          </ac:spMkLst>
        </pc:spChg>
        <pc:spChg chg="del mod">
          <ac:chgData name="Lisa Dumaij" userId="ee9d31f6-1194-48bd-96fe-4b11f18597f9" providerId="ADAL" clId="{26B7646D-6739-E04D-B219-F4D109B3EB7B}" dt="2021-11-05T13:32:03.136" v="26" actId="478"/>
          <ac:spMkLst>
            <pc:docMk/>
            <pc:sldMk cId="3154442497" sldId="308"/>
            <ac:spMk id="3" creationId="{3CA02BC8-51BA-46FD-9AF4-2A9140F98CD6}"/>
          </ac:spMkLst>
        </pc:spChg>
        <pc:spChg chg="mod">
          <ac:chgData name="Lisa Dumaij" userId="ee9d31f6-1194-48bd-96fe-4b11f18597f9" providerId="ADAL" clId="{26B7646D-6739-E04D-B219-F4D109B3EB7B}" dt="2021-11-05T13:31:28.218" v="18" actId="20577"/>
          <ac:spMkLst>
            <pc:docMk/>
            <pc:sldMk cId="3154442497" sldId="308"/>
            <ac:spMk id="4" creationId="{DF5F0FA6-2C6F-1242-89F0-D266E03EF93B}"/>
          </ac:spMkLst>
        </pc:spChg>
      </pc:sldChg>
      <pc:sldChg chg="modSp mod">
        <pc:chgData name="Lisa Dumaij" userId="ee9d31f6-1194-48bd-96fe-4b11f18597f9" providerId="ADAL" clId="{26B7646D-6739-E04D-B219-F4D109B3EB7B}" dt="2021-11-05T13:37:51.917" v="86" actId="12"/>
        <pc:sldMkLst>
          <pc:docMk/>
          <pc:sldMk cId="3880976566" sldId="309"/>
        </pc:sldMkLst>
        <pc:spChg chg="mod">
          <ac:chgData name="Lisa Dumaij" userId="ee9d31f6-1194-48bd-96fe-4b11f18597f9" providerId="ADAL" clId="{26B7646D-6739-E04D-B219-F4D109B3EB7B}" dt="2021-11-05T13:37:51.917" v="86" actId="12"/>
          <ac:spMkLst>
            <pc:docMk/>
            <pc:sldMk cId="3880976566" sldId="309"/>
            <ac:spMk id="18" creationId="{A6E070A8-0B7A-46F9-8329-939DFCAEF965}"/>
          </ac:spMkLst>
        </pc:spChg>
      </pc:sldChg>
      <pc:sldChg chg="del">
        <pc:chgData name="Lisa Dumaij" userId="ee9d31f6-1194-48bd-96fe-4b11f18597f9" providerId="ADAL" clId="{26B7646D-6739-E04D-B219-F4D109B3EB7B}" dt="2021-11-05T13:32:33.301" v="32" actId="2696"/>
        <pc:sldMkLst>
          <pc:docMk/>
          <pc:sldMk cId="2163820115" sldId="310"/>
        </pc:sldMkLst>
      </pc:sldChg>
      <pc:sldMasterChg chg="delSldLayout">
        <pc:chgData name="Lisa Dumaij" userId="ee9d31f6-1194-48bd-96fe-4b11f18597f9" providerId="ADAL" clId="{26B7646D-6739-E04D-B219-F4D109B3EB7B}" dt="2021-11-05T13:32:33.301" v="32" actId="2696"/>
        <pc:sldMasterMkLst>
          <pc:docMk/>
          <pc:sldMasterMk cId="0" sldId="2147483680"/>
        </pc:sldMasterMkLst>
        <pc:sldLayoutChg chg="del">
          <pc:chgData name="Lisa Dumaij" userId="ee9d31f6-1194-48bd-96fe-4b11f18597f9" providerId="ADAL" clId="{26B7646D-6739-E04D-B219-F4D109B3EB7B}" dt="2021-11-05T13:32:33.301" v="32" actId="2696"/>
          <pc:sldLayoutMkLst>
            <pc:docMk/>
            <pc:sldMasterMk cId="0" sldId="2147483680"/>
            <pc:sldLayoutMk cId="0" sldId="214748367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e761df84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e761df84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f1c4480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6f1c4480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Google Shape;2573;g6f1c4480e8_0_25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4" name="Google Shape;2574;g6f1c4480e8_0_25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We have received the T0 data, but we are still waiting for the T1.</a:t>
            </a:r>
          </a:p>
          <a:p>
            <a:pPr marL="0" indent="0">
              <a:buNone/>
            </a:pPr>
            <a:r>
              <a:rPr lang="en-US"/>
              <a:t>The data files we received have been combined into a single file.</a:t>
            </a:r>
          </a:p>
          <a:p>
            <a:pPr marL="0" indent="0">
              <a:buNone/>
            </a:pPr>
            <a:r>
              <a:rPr lang="en-US"/>
              <a:t>We have explored the data using multiple </a:t>
            </a:r>
            <a:r>
              <a:rPr lang="en-US" err="1"/>
              <a:t>visualisations</a:t>
            </a:r>
          </a:p>
        </p:txBody>
      </p:sp>
    </p:spTree>
    <p:extLst>
      <p:ext uri="{BB962C8B-B14F-4D97-AF65-F5344CB8AC3E}">
        <p14:creationId xmlns:p14="http://schemas.microsoft.com/office/powerpoint/2010/main" val="1719083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3527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29125" y="-114775"/>
            <a:ext cx="9354300" cy="5337300"/>
          </a:xfrm>
          <a:prstGeom prst="rect">
            <a:avLst/>
          </a:prstGeom>
          <a:solidFill>
            <a:srgbClr val="000000">
              <a:alpha val="156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454838" y="1421550"/>
            <a:ext cx="492678" cy="560744"/>
          </a:xfrm>
          <a:custGeom>
            <a:avLst/>
            <a:gdLst/>
            <a:ahLst/>
            <a:cxnLst/>
            <a:rect l="l" t="t" r="r" b="b"/>
            <a:pathLst>
              <a:path w="9996" h="11377" extrusionOk="0">
                <a:moveTo>
                  <a:pt x="4999" y="1132"/>
                </a:moveTo>
                <a:lnTo>
                  <a:pt x="8945" y="3410"/>
                </a:lnTo>
                <a:lnTo>
                  <a:pt x="8945" y="7967"/>
                </a:lnTo>
                <a:lnTo>
                  <a:pt x="4999" y="10246"/>
                </a:lnTo>
                <a:lnTo>
                  <a:pt x="1053" y="7967"/>
                </a:lnTo>
                <a:lnTo>
                  <a:pt x="1053" y="3410"/>
                </a:lnTo>
                <a:lnTo>
                  <a:pt x="4999" y="1132"/>
                </a:lnTo>
                <a:close/>
                <a:moveTo>
                  <a:pt x="4998" y="1"/>
                </a:moveTo>
                <a:cubicBezTo>
                  <a:pt x="4907" y="1"/>
                  <a:pt x="4817" y="24"/>
                  <a:pt x="4736" y="71"/>
                </a:cubicBezTo>
                <a:lnTo>
                  <a:pt x="264" y="2652"/>
                </a:lnTo>
                <a:cubicBezTo>
                  <a:pt x="101" y="2745"/>
                  <a:pt x="2" y="2919"/>
                  <a:pt x="2" y="3108"/>
                </a:cubicBezTo>
                <a:lnTo>
                  <a:pt x="2" y="8270"/>
                </a:lnTo>
                <a:cubicBezTo>
                  <a:pt x="1" y="8458"/>
                  <a:pt x="101" y="8632"/>
                  <a:pt x="264" y="8726"/>
                </a:cubicBezTo>
                <a:lnTo>
                  <a:pt x="4736" y="11307"/>
                </a:lnTo>
                <a:cubicBezTo>
                  <a:pt x="4815" y="11353"/>
                  <a:pt x="4905" y="11377"/>
                  <a:pt x="4999" y="11377"/>
                </a:cubicBezTo>
                <a:cubicBezTo>
                  <a:pt x="5091" y="11377"/>
                  <a:pt x="5181" y="11353"/>
                  <a:pt x="5260" y="11307"/>
                </a:cubicBezTo>
                <a:lnTo>
                  <a:pt x="9732" y="8726"/>
                </a:lnTo>
                <a:cubicBezTo>
                  <a:pt x="9895" y="8632"/>
                  <a:pt x="9995" y="8458"/>
                  <a:pt x="9995" y="8270"/>
                </a:cubicBezTo>
                <a:lnTo>
                  <a:pt x="9995" y="3108"/>
                </a:lnTo>
                <a:cubicBezTo>
                  <a:pt x="9995" y="2919"/>
                  <a:pt x="9895" y="2745"/>
                  <a:pt x="9732" y="2652"/>
                </a:cubicBezTo>
                <a:lnTo>
                  <a:pt x="5260" y="71"/>
                </a:lnTo>
                <a:cubicBezTo>
                  <a:pt x="5179" y="24"/>
                  <a:pt x="5089" y="1"/>
                  <a:pt x="4998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450800" y="1033725"/>
            <a:ext cx="234769" cy="213405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959500" y="-128662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576425" y="-275812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noFill/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7519241">
            <a:off x="5162119" y="4368139"/>
            <a:ext cx="1233931" cy="1173076"/>
          </a:xfrm>
          <a:prstGeom prst="pentagon">
            <a:avLst>
              <a:gd name="hf" fmla="val 105146"/>
              <a:gd name="vf" fmla="val 110557"/>
            </a:avLst>
          </a:prstGeom>
          <a:noFill/>
          <a:ln w="381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623775" y="3106263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noFill/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848450" y="4791063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noFill/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834550" y="4747513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471950" y="-361950"/>
            <a:ext cx="5043729" cy="5823732"/>
          </a:xfrm>
          <a:custGeom>
            <a:avLst/>
            <a:gdLst/>
            <a:ahLst/>
            <a:cxnLst/>
            <a:rect l="l" t="t" r="r" b="b"/>
            <a:pathLst>
              <a:path w="22451" h="25923" extrusionOk="0">
                <a:moveTo>
                  <a:pt x="11226" y="1"/>
                </a:moveTo>
                <a:lnTo>
                  <a:pt x="1" y="6481"/>
                </a:lnTo>
                <a:lnTo>
                  <a:pt x="1" y="19442"/>
                </a:lnTo>
                <a:lnTo>
                  <a:pt x="11226" y="25922"/>
                </a:lnTo>
                <a:lnTo>
                  <a:pt x="22450" y="19442"/>
                </a:lnTo>
                <a:lnTo>
                  <a:pt x="22450" y="6481"/>
                </a:lnTo>
                <a:lnTo>
                  <a:pt x="1122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79375" y="4643925"/>
            <a:ext cx="234769" cy="213405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1346700" y="241113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noFill/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289825" y="2426363"/>
            <a:ext cx="234775" cy="144925"/>
          </a:xfrm>
          <a:custGeom>
            <a:avLst/>
            <a:gdLst/>
            <a:ahLst/>
            <a:cxnLst/>
            <a:rect l="l" t="t" r="r" b="b"/>
            <a:pathLst>
              <a:path w="9391" h="5797" extrusionOk="0">
                <a:moveTo>
                  <a:pt x="8787" y="1"/>
                </a:moveTo>
                <a:cubicBezTo>
                  <a:pt x="8695" y="1"/>
                  <a:pt x="8601" y="25"/>
                  <a:pt x="8517" y="76"/>
                </a:cubicBezTo>
                <a:lnTo>
                  <a:pt x="308" y="4816"/>
                </a:lnTo>
                <a:cubicBezTo>
                  <a:pt x="102" y="4934"/>
                  <a:pt x="1" y="5177"/>
                  <a:pt x="64" y="5406"/>
                </a:cubicBezTo>
                <a:cubicBezTo>
                  <a:pt x="125" y="5637"/>
                  <a:pt x="334" y="5796"/>
                  <a:pt x="571" y="5796"/>
                </a:cubicBezTo>
                <a:cubicBezTo>
                  <a:pt x="663" y="5796"/>
                  <a:pt x="753" y="5772"/>
                  <a:pt x="834" y="5726"/>
                </a:cubicBezTo>
                <a:lnTo>
                  <a:pt x="9043" y="987"/>
                </a:lnTo>
                <a:cubicBezTo>
                  <a:pt x="9300" y="844"/>
                  <a:pt x="9391" y="518"/>
                  <a:pt x="9243" y="263"/>
                </a:cubicBezTo>
                <a:cubicBezTo>
                  <a:pt x="9145" y="95"/>
                  <a:pt x="8968" y="1"/>
                  <a:pt x="8787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441125" y="269263"/>
            <a:ext cx="5263800" cy="34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8500"/>
              <a:buFont typeface="Anton"/>
              <a:buNone/>
              <a:defRPr sz="8500">
                <a:solidFill>
                  <a:srgbClr val="F7855B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5200"/>
              <a:buNone/>
              <a:defRPr sz="5200">
                <a:solidFill>
                  <a:srgbClr val="EFEFEF"/>
                </a:solidFill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5200"/>
              <a:buNone/>
              <a:defRPr sz="5200">
                <a:solidFill>
                  <a:srgbClr val="EFEFEF"/>
                </a:solidFill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5200"/>
              <a:buNone/>
              <a:defRPr sz="5200">
                <a:solidFill>
                  <a:srgbClr val="EFEFEF"/>
                </a:solidFill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5200"/>
              <a:buNone/>
              <a:defRPr sz="5200">
                <a:solidFill>
                  <a:srgbClr val="EFEFEF"/>
                </a:solidFill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5200"/>
              <a:buNone/>
              <a:defRPr sz="5200">
                <a:solidFill>
                  <a:srgbClr val="EFEFEF"/>
                </a:solidFill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5200"/>
              <a:buNone/>
              <a:defRPr sz="5200">
                <a:solidFill>
                  <a:srgbClr val="EFEFEF"/>
                </a:solidFill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5200"/>
              <a:buNone/>
              <a:defRPr sz="5200">
                <a:solidFill>
                  <a:srgbClr val="EFEFEF"/>
                </a:solidFill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5200"/>
              <a:buNone/>
              <a:defRPr sz="52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441125" y="3497100"/>
            <a:ext cx="3057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DM Sans"/>
              <a:buNone/>
              <a:defRPr sz="2000">
                <a:solidFill>
                  <a:srgbClr val="EFEFE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857095"/>
            <a:ext cx="1543787" cy="1782530"/>
          </a:xfrm>
          <a:custGeom>
            <a:avLst/>
            <a:gdLst/>
            <a:ahLst/>
            <a:cxnLst/>
            <a:rect l="l" t="t" r="r" b="b"/>
            <a:pathLst>
              <a:path w="22451" h="25923" extrusionOk="0">
                <a:moveTo>
                  <a:pt x="11226" y="1"/>
                </a:moveTo>
                <a:lnTo>
                  <a:pt x="1" y="6481"/>
                </a:lnTo>
                <a:lnTo>
                  <a:pt x="1" y="19442"/>
                </a:lnTo>
                <a:lnTo>
                  <a:pt x="11226" y="25922"/>
                </a:lnTo>
                <a:lnTo>
                  <a:pt x="22450" y="19442"/>
                </a:lnTo>
                <a:lnTo>
                  <a:pt x="22450" y="6481"/>
                </a:lnTo>
                <a:lnTo>
                  <a:pt x="112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97422" y="857099"/>
            <a:ext cx="4091347" cy="4724278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6912672" y="-764551"/>
            <a:ext cx="4091347" cy="4724278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 rot="-3260424">
            <a:off x="6154981" y="-454358"/>
            <a:ext cx="1491333" cy="1417817"/>
          </a:xfrm>
          <a:prstGeom prst="pentagon">
            <a:avLst>
              <a:gd name="hf" fmla="val 105146"/>
              <a:gd name="vf" fmla="val 110557"/>
            </a:avLst>
          </a:prstGeom>
          <a:noFill/>
          <a:ln w="28575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8780100" y="4718325"/>
            <a:ext cx="234769" cy="213405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F78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8095313" y="3861450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rgbClr val="E06666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311700" y="22270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2423100" y="3068850"/>
            <a:ext cx="429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DM Sans"/>
              <a:buNone/>
              <a:defRPr sz="2000">
                <a:solidFill>
                  <a:srgbClr val="EFEFE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10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/>
          <p:nvPr/>
        </p:nvSpPr>
        <p:spPr>
          <a:xfrm>
            <a:off x="-1261500" y="3391850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rgbClr val="E06666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242426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/>
          <p:nvPr/>
        </p:nvSpPr>
        <p:spPr>
          <a:xfrm rot="-5400000">
            <a:off x="7432375" y="3244333"/>
            <a:ext cx="2536500" cy="2411400"/>
          </a:xfrm>
          <a:prstGeom prst="pentagon">
            <a:avLst>
              <a:gd name="hf" fmla="val 105146"/>
              <a:gd name="vf" fmla="val 110557"/>
            </a:avLst>
          </a:prstGeom>
          <a:noFill/>
          <a:ln w="38100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8469475" y="385450"/>
            <a:ext cx="234769" cy="213405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F78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/>
          <p:nvPr/>
        </p:nvSpPr>
        <p:spPr>
          <a:xfrm>
            <a:off x="2728238" y="4611350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rgbClr val="E06666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7"/>
          <p:cNvSpPr/>
          <p:nvPr/>
        </p:nvSpPr>
        <p:spPr>
          <a:xfrm>
            <a:off x="-962562" y="444275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rgbClr val="E06666"/>
          </a:solidFill>
          <a:ln w="28575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4143700" y="4414575"/>
            <a:ext cx="234775" cy="144925"/>
          </a:xfrm>
          <a:custGeom>
            <a:avLst/>
            <a:gdLst/>
            <a:ahLst/>
            <a:cxnLst/>
            <a:rect l="l" t="t" r="r" b="b"/>
            <a:pathLst>
              <a:path w="9391" h="5797" extrusionOk="0">
                <a:moveTo>
                  <a:pt x="8787" y="1"/>
                </a:moveTo>
                <a:cubicBezTo>
                  <a:pt x="8695" y="1"/>
                  <a:pt x="8601" y="25"/>
                  <a:pt x="8517" y="76"/>
                </a:cubicBezTo>
                <a:lnTo>
                  <a:pt x="308" y="4816"/>
                </a:lnTo>
                <a:cubicBezTo>
                  <a:pt x="102" y="4934"/>
                  <a:pt x="1" y="5177"/>
                  <a:pt x="64" y="5406"/>
                </a:cubicBezTo>
                <a:cubicBezTo>
                  <a:pt x="125" y="5637"/>
                  <a:pt x="334" y="5796"/>
                  <a:pt x="571" y="5796"/>
                </a:cubicBezTo>
                <a:cubicBezTo>
                  <a:pt x="663" y="5796"/>
                  <a:pt x="753" y="5772"/>
                  <a:pt x="834" y="5726"/>
                </a:cubicBezTo>
                <a:lnTo>
                  <a:pt x="9043" y="987"/>
                </a:lnTo>
                <a:cubicBezTo>
                  <a:pt x="9300" y="844"/>
                  <a:pt x="9391" y="518"/>
                  <a:pt x="9243" y="263"/>
                </a:cubicBezTo>
                <a:cubicBezTo>
                  <a:pt x="9145" y="95"/>
                  <a:pt x="8968" y="1"/>
                  <a:pt x="8787" y="1"/>
                </a:cubicBezTo>
                <a:close/>
              </a:path>
            </a:pathLst>
          </a:custGeom>
          <a:solidFill>
            <a:srgbClr val="FF662E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175275" y="973700"/>
            <a:ext cx="159442" cy="144919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F78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7"/>
          <p:cNvSpPr/>
          <p:nvPr/>
        </p:nvSpPr>
        <p:spPr>
          <a:xfrm rot="-5400000">
            <a:off x="1904525" y="-2029667"/>
            <a:ext cx="2536500" cy="2411400"/>
          </a:xfrm>
          <a:prstGeom prst="pentagon">
            <a:avLst>
              <a:gd name="hf" fmla="val 105146"/>
              <a:gd name="vf" fmla="val 110557"/>
            </a:avLst>
          </a:prstGeom>
          <a:noFill/>
          <a:ln w="38100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763525" y="1930863"/>
            <a:ext cx="3292200" cy="24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  <a:defRPr sz="1600">
                <a:solidFill>
                  <a:srgbClr val="EFEFEF"/>
                </a:solidFill>
              </a:defRPr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○"/>
              <a:defRPr sz="1600">
                <a:solidFill>
                  <a:srgbClr val="EFEFEF"/>
                </a:solidFill>
              </a:defRPr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■"/>
              <a:defRPr sz="1600">
                <a:solidFill>
                  <a:srgbClr val="EFEFEF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  <a:defRPr sz="1600">
                <a:solidFill>
                  <a:srgbClr val="EFEFEF"/>
                </a:solidFill>
              </a:defRPr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○"/>
              <a:defRPr sz="1600">
                <a:solidFill>
                  <a:srgbClr val="EFEFEF"/>
                </a:solidFill>
              </a:defRPr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■"/>
              <a:defRPr sz="1600">
                <a:solidFill>
                  <a:srgbClr val="EFEFEF"/>
                </a:solidFill>
              </a:defRPr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  <a:defRPr sz="1600">
                <a:solidFill>
                  <a:srgbClr val="EFEFEF"/>
                </a:solidFill>
              </a:defRPr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○"/>
              <a:defRPr sz="1600">
                <a:solidFill>
                  <a:srgbClr val="EFEFEF"/>
                </a:solidFill>
              </a:defRPr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600"/>
              <a:buChar char="■"/>
              <a:defRPr sz="1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763525" y="1211488"/>
            <a:ext cx="3292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2">
  <p:cSld name="TITLE_AND_BODY_1_1_2_1_2">
    <p:bg>
      <p:bgPr>
        <a:solidFill>
          <a:srgbClr val="242426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-482978" y="2277195"/>
            <a:ext cx="4454530" cy="5143367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4"/>
          <p:cNvSpPr/>
          <p:nvPr/>
        </p:nvSpPr>
        <p:spPr>
          <a:xfrm>
            <a:off x="4983347" y="-1684505"/>
            <a:ext cx="4454530" cy="5143367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4"/>
          <p:cNvSpPr/>
          <p:nvPr/>
        </p:nvSpPr>
        <p:spPr>
          <a:xfrm rot="-5400000">
            <a:off x="4476825" y="-1791567"/>
            <a:ext cx="2536500" cy="2411400"/>
          </a:xfrm>
          <a:prstGeom prst="pentagon">
            <a:avLst>
              <a:gd name="hf" fmla="val 105146"/>
              <a:gd name="vf" fmla="val 110557"/>
            </a:avLst>
          </a:prstGeom>
          <a:noFill/>
          <a:ln w="38100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4"/>
          <p:cNvSpPr/>
          <p:nvPr/>
        </p:nvSpPr>
        <p:spPr>
          <a:xfrm>
            <a:off x="8767875" y="1555363"/>
            <a:ext cx="159442" cy="144919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4"/>
          <p:cNvSpPr txBox="1">
            <a:spLocks noGrp="1"/>
          </p:cNvSpPr>
          <p:nvPr>
            <p:ph type="title"/>
          </p:nvPr>
        </p:nvSpPr>
        <p:spPr>
          <a:xfrm>
            <a:off x="584925" y="405750"/>
            <a:ext cx="8121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24"/>
          <p:cNvSpPr txBox="1">
            <a:spLocks noGrp="1"/>
          </p:cNvSpPr>
          <p:nvPr>
            <p:ph type="title" idx="2"/>
          </p:nvPr>
        </p:nvSpPr>
        <p:spPr>
          <a:xfrm>
            <a:off x="777716" y="3103775"/>
            <a:ext cx="1699200" cy="59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24"/>
          <p:cNvSpPr txBox="1">
            <a:spLocks noGrp="1"/>
          </p:cNvSpPr>
          <p:nvPr>
            <p:ph type="subTitle" idx="1"/>
          </p:nvPr>
        </p:nvSpPr>
        <p:spPr>
          <a:xfrm>
            <a:off x="777709" y="3637272"/>
            <a:ext cx="16992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24"/>
          <p:cNvSpPr txBox="1">
            <a:spLocks noGrp="1"/>
          </p:cNvSpPr>
          <p:nvPr>
            <p:ph type="title" idx="3"/>
          </p:nvPr>
        </p:nvSpPr>
        <p:spPr>
          <a:xfrm>
            <a:off x="2740841" y="3103775"/>
            <a:ext cx="1699200" cy="59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subTitle" idx="4"/>
          </p:nvPr>
        </p:nvSpPr>
        <p:spPr>
          <a:xfrm>
            <a:off x="2740834" y="3637272"/>
            <a:ext cx="16992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24"/>
          <p:cNvSpPr txBox="1">
            <a:spLocks noGrp="1"/>
          </p:cNvSpPr>
          <p:nvPr>
            <p:ph type="title" idx="5"/>
          </p:nvPr>
        </p:nvSpPr>
        <p:spPr>
          <a:xfrm>
            <a:off x="4703966" y="3103775"/>
            <a:ext cx="1699200" cy="59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24"/>
          <p:cNvSpPr txBox="1">
            <a:spLocks noGrp="1"/>
          </p:cNvSpPr>
          <p:nvPr>
            <p:ph type="subTitle" idx="6"/>
          </p:nvPr>
        </p:nvSpPr>
        <p:spPr>
          <a:xfrm>
            <a:off x="4703959" y="3637272"/>
            <a:ext cx="16992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24"/>
          <p:cNvSpPr txBox="1">
            <a:spLocks noGrp="1"/>
          </p:cNvSpPr>
          <p:nvPr>
            <p:ph type="title" idx="7"/>
          </p:nvPr>
        </p:nvSpPr>
        <p:spPr>
          <a:xfrm>
            <a:off x="6667091" y="3103775"/>
            <a:ext cx="1699200" cy="59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24"/>
          <p:cNvSpPr txBox="1">
            <a:spLocks noGrp="1"/>
          </p:cNvSpPr>
          <p:nvPr>
            <p:ph type="subTitle" idx="8"/>
          </p:nvPr>
        </p:nvSpPr>
        <p:spPr>
          <a:xfrm>
            <a:off x="6667084" y="3637272"/>
            <a:ext cx="16992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BODY_1_1_2_1_2_1">
    <p:bg>
      <p:bgPr>
        <a:solidFill>
          <a:srgbClr val="242426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/>
          <p:nvPr/>
        </p:nvSpPr>
        <p:spPr>
          <a:xfrm>
            <a:off x="-482978" y="2277195"/>
            <a:ext cx="4454530" cy="5143367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9"/>
          <p:cNvSpPr/>
          <p:nvPr/>
        </p:nvSpPr>
        <p:spPr>
          <a:xfrm>
            <a:off x="4983347" y="-1684505"/>
            <a:ext cx="4454530" cy="5143367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9"/>
          <p:cNvSpPr/>
          <p:nvPr/>
        </p:nvSpPr>
        <p:spPr>
          <a:xfrm rot="-5400000">
            <a:off x="4476825" y="-1791567"/>
            <a:ext cx="2536500" cy="2411400"/>
          </a:xfrm>
          <a:prstGeom prst="pentagon">
            <a:avLst>
              <a:gd name="hf" fmla="val 105146"/>
              <a:gd name="vf" fmla="val 110557"/>
            </a:avLst>
          </a:prstGeom>
          <a:noFill/>
          <a:ln w="38100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9"/>
          <p:cNvSpPr/>
          <p:nvPr/>
        </p:nvSpPr>
        <p:spPr>
          <a:xfrm>
            <a:off x="8767875" y="1555363"/>
            <a:ext cx="159442" cy="144919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ONE_COLUMN_TEXT_2_1">
    <p:bg>
      <p:bgPr>
        <a:solidFill>
          <a:srgbClr val="242426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/>
          <p:nvPr/>
        </p:nvSpPr>
        <p:spPr>
          <a:xfrm>
            <a:off x="0" y="857095"/>
            <a:ext cx="1543787" cy="1782530"/>
          </a:xfrm>
          <a:custGeom>
            <a:avLst/>
            <a:gdLst/>
            <a:ahLst/>
            <a:cxnLst/>
            <a:rect l="l" t="t" r="r" b="b"/>
            <a:pathLst>
              <a:path w="22451" h="25923" extrusionOk="0">
                <a:moveTo>
                  <a:pt x="11226" y="1"/>
                </a:moveTo>
                <a:lnTo>
                  <a:pt x="1" y="6481"/>
                </a:lnTo>
                <a:lnTo>
                  <a:pt x="1" y="19442"/>
                </a:lnTo>
                <a:lnTo>
                  <a:pt x="11226" y="25922"/>
                </a:lnTo>
                <a:lnTo>
                  <a:pt x="22450" y="19442"/>
                </a:lnTo>
                <a:lnTo>
                  <a:pt x="22450" y="6481"/>
                </a:lnTo>
                <a:lnTo>
                  <a:pt x="112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2"/>
          <p:cNvSpPr/>
          <p:nvPr/>
        </p:nvSpPr>
        <p:spPr>
          <a:xfrm>
            <a:off x="797422" y="857099"/>
            <a:ext cx="4091347" cy="4724278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2"/>
          <p:cNvSpPr/>
          <p:nvPr/>
        </p:nvSpPr>
        <p:spPr>
          <a:xfrm>
            <a:off x="6912672" y="-764551"/>
            <a:ext cx="4091347" cy="4724278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2"/>
          <p:cNvSpPr/>
          <p:nvPr/>
        </p:nvSpPr>
        <p:spPr>
          <a:xfrm rot="-3260424">
            <a:off x="6154981" y="-454358"/>
            <a:ext cx="1491333" cy="1417817"/>
          </a:xfrm>
          <a:prstGeom prst="pentagon">
            <a:avLst>
              <a:gd name="hf" fmla="val 105146"/>
              <a:gd name="vf" fmla="val 110557"/>
            </a:avLst>
          </a:prstGeom>
          <a:noFill/>
          <a:ln w="28575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2"/>
          <p:cNvSpPr/>
          <p:nvPr/>
        </p:nvSpPr>
        <p:spPr>
          <a:xfrm>
            <a:off x="8469475" y="385450"/>
            <a:ext cx="234769" cy="213405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F78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2"/>
          <p:cNvSpPr/>
          <p:nvPr/>
        </p:nvSpPr>
        <p:spPr>
          <a:xfrm>
            <a:off x="8704238" y="3553500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rgbClr val="E06666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2"/>
          <p:cNvSpPr/>
          <p:nvPr/>
        </p:nvSpPr>
        <p:spPr>
          <a:xfrm>
            <a:off x="-962562" y="444275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rgbClr val="E06666"/>
          </a:solidFill>
          <a:ln w="28575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2"/>
          <p:cNvSpPr/>
          <p:nvPr/>
        </p:nvSpPr>
        <p:spPr>
          <a:xfrm>
            <a:off x="175275" y="973700"/>
            <a:ext cx="159442" cy="144919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F78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2"/>
          <p:cNvSpPr/>
          <p:nvPr/>
        </p:nvSpPr>
        <p:spPr>
          <a:xfrm rot="-5400000">
            <a:off x="1904525" y="-2029667"/>
            <a:ext cx="2536500" cy="2411400"/>
          </a:xfrm>
          <a:prstGeom prst="pentagon">
            <a:avLst>
              <a:gd name="hf" fmla="val 105146"/>
              <a:gd name="vf" fmla="val 110557"/>
            </a:avLst>
          </a:prstGeom>
          <a:noFill/>
          <a:ln w="38100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bg>
      <p:bgPr>
        <a:solidFill>
          <a:srgbClr val="242426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/>
          <p:nvPr/>
        </p:nvSpPr>
        <p:spPr>
          <a:xfrm>
            <a:off x="-382528" y="1448033"/>
            <a:ext cx="4238017" cy="4893638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rgbClr val="3636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1"/>
          <p:cNvSpPr/>
          <p:nvPr/>
        </p:nvSpPr>
        <p:spPr>
          <a:xfrm>
            <a:off x="3395525" y="3107282"/>
            <a:ext cx="902081" cy="1041586"/>
          </a:xfrm>
          <a:custGeom>
            <a:avLst/>
            <a:gdLst/>
            <a:ahLst/>
            <a:cxnLst/>
            <a:rect l="l" t="t" r="r" b="b"/>
            <a:pathLst>
              <a:path w="22451" h="25923" extrusionOk="0">
                <a:moveTo>
                  <a:pt x="11226" y="1"/>
                </a:moveTo>
                <a:lnTo>
                  <a:pt x="1" y="6481"/>
                </a:lnTo>
                <a:lnTo>
                  <a:pt x="1" y="19442"/>
                </a:lnTo>
                <a:lnTo>
                  <a:pt x="11226" y="25922"/>
                </a:lnTo>
                <a:lnTo>
                  <a:pt x="22450" y="19442"/>
                </a:lnTo>
                <a:lnTo>
                  <a:pt x="22450" y="6481"/>
                </a:lnTo>
                <a:lnTo>
                  <a:pt x="11226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1"/>
          <p:cNvSpPr/>
          <p:nvPr/>
        </p:nvSpPr>
        <p:spPr>
          <a:xfrm rot="-5400000">
            <a:off x="3455275" y="-554737"/>
            <a:ext cx="1491300" cy="1417800"/>
          </a:xfrm>
          <a:prstGeom prst="pentagon">
            <a:avLst>
              <a:gd name="hf" fmla="val 105146"/>
              <a:gd name="vf" fmla="val 110557"/>
            </a:avLst>
          </a:prstGeom>
          <a:noFill/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1"/>
          <p:cNvSpPr/>
          <p:nvPr/>
        </p:nvSpPr>
        <p:spPr>
          <a:xfrm rot="-3260424">
            <a:off x="1735656" y="4220617"/>
            <a:ext cx="1491333" cy="1417817"/>
          </a:xfrm>
          <a:prstGeom prst="pentagon">
            <a:avLst>
              <a:gd name="hf" fmla="val 105146"/>
              <a:gd name="vf" fmla="val 110557"/>
            </a:avLst>
          </a:prstGeom>
          <a:noFill/>
          <a:ln w="28575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1"/>
          <p:cNvSpPr/>
          <p:nvPr/>
        </p:nvSpPr>
        <p:spPr>
          <a:xfrm>
            <a:off x="229800" y="1239750"/>
            <a:ext cx="234769" cy="213405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F78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/>
          <p:cNvSpPr/>
          <p:nvPr/>
        </p:nvSpPr>
        <p:spPr>
          <a:xfrm>
            <a:off x="-1261500" y="3391850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rgbClr val="E06666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1"/>
          <p:cNvSpPr/>
          <p:nvPr/>
        </p:nvSpPr>
        <p:spPr>
          <a:xfrm>
            <a:off x="-1337350" y="3026800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rgbClr val="E06666"/>
          </a:solidFill>
          <a:ln w="28575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1"/>
          <p:cNvSpPr/>
          <p:nvPr/>
        </p:nvSpPr>
        <p:spPr>
          <a:xfrm>
            <a:off x="8780100" y="4718325"/>
            <a:ext cx="234769" cy="213405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F78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96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24242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550" y="445025"/>
            <a:ext cx="81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550" y="1152475"/>
            <a:ext cx="8121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70" r:id="rId5"/>
    <p:sldLayoutId id="2147483674" r:id="rId6"/>
    <p:sldLayoutId id="2147483675" r:id="rId7"/>
    <p:sldLayoutId id="2147483678" r:id="rId8"/>
    <p:sldLayoutId id="214748368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>
            <a:spLocks noGrp="1"/>
          </p:cNvSpPr>
          <p:nvPr>
            <p:ph type="ctrTitle"/>
          </p:nvPr>
        </p:nvSpPr>
        <p:spPr>
          <a:xfrm>
            <a:off x="517325" y="266700"/>
            <a:ext cx="3619800" cy="3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FITNESS APP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09" name="Google Shape;309;p35"/>
          <p:cNvSpPr txBox="1">
            <a:spLocks noGrp="1"/>
          </p:cNvSpPr>
          <p:nvPr>
            <p:ph type="subTitle" idx="1"/>
          </p:nvPr>
        </p:nvSpPr>
        <p:spPr>
          <a:xfrm>
            <a:off x="441125" y="3497100"/>
            <a:ext cx="3057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Here is where your pitch deck begins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03EE79A-F523-9C44-9832-E9B8BAB36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9633" y="9996"/>
            <a:ext cx="10542092" cy="5383196"/>
          </a:xfrm>
          <a:prstGeom prst="rect">
            <a:avLst/>
          </a:prstGeom>
        </p:spPr>
      </p:pic>
      <p:sp>
        <p:nvSpPr>
          <p:cNvPr id="9" name="Voorbereiding 8">
            <a:extLst>
              <a:ext uri="{FF2B5EF4-FFF2-40B4-BE49-F238E27FC236}">
                <a16:creationId xmlns:a16="http://schemas.microsoft.com/office/drawing/2014/main" id="{D09C3918-CD4A-1C4D-B294-FE396D00A05E}"/>
              </a:ext>
            </a:extLst>
          </p:cNvPr>
          <p:cNvSpPr/>
          <p:nvPr/>
        </p:nvSpPr>
        <p:spPr>
          <a:xfrm rot="16200000">
            <a:off x="-380925" y="203067"/>
            <a:ext cx="5322084" cy="5119498"/>
          </a:xfrm>
          <a:prstGeom prst="flowChartPreparation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CD99211B-4EE6-C546-87B2-5AE47DDA4000}"/>
              </a:ext>
            </a:extLst>
          </p:cNvPr>
          <p:cNvSpPr txBox="1"/>
          <p:nvPr/>
        </p:nvSpPr>
        <p:spPr>
          <a:xfrm>
            <a:off x="-46181" y="1334241"/>
            <a:ext cx="4767363" cy="276998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l-NL" sz="2800" b="1" err="1">
                <a:solidFill>
                  <a:schemeClr val="bg1"/>
                </a:solidFill>
              </a:rPr>
              <a:t>Motoric</a:t>
            </a:r>
            <a:r>
              <a:rPr lang="nl-NL" sz="2800" b="1">
                <a:solidFill>
                  <a:schemeClr val="bg1"/>
                </a:solidFill>
              </a:rPr>
              <a:t> skills development</a:t>
            </a:r>
          </a:p>
          <a:p>
            <a:endParaRPr lang="nl-NL" sz="2000" b="1">
              <a:solidFill>
                <a:schemeClr val="bg1"/>
              </a:solidFill>
            </a:endParaRPr>
          </a:p>
          <a:p>
            <a:r>
              <a:rPr lang="nl-NL" sz="1800" b="1">
                <a:solidFill>
                  <a:schemeClr val="bg1"/>
                </a:solidFill>
              </a:rPr>
              <a:t>Made </a:t>
            </a:r>
            <a:r>
              <a:rPr lang="nl-NL" sz="1800" b="1" err="1">
                <a:solidFill>
                  <a:schemeClr val="bg1"/>
                </a:solidFill>
              </a:rPr>
              <a:t>by</a:t>
            </a:r>
            <a:r>
              <a:rPr lang="nl-NL" sz="1800" b="1">
                <a:solidFill>
                  <a:schemeClr val="bg1"/>
                </a:solidFill>
              </a:rPr>
              <a:t>:</a:t>
            </a:r>
          </a:p>
          <a:p>
            <a:r>
              <a:rPr lang="nl-NL" sz="1800">
                <a:solidFill>
                  <a:schemeClr val="bg1"/>
                </a:solidFill>
              </a:rPr>
              <a:t>Lisa </a:t>
            </a:r>
            <a:r>
              <a:rPr lang="nl-NL" sz="1800" err="1">
                <a:solidFill>
                  <a:schemeClr val="bg1"/>
                </a:solidFill>
              </a:rPr>
              <a:t>Dumaij</a:t>
            </a:r>
            <a:r>
              <a:rPr lang="nl-NL" sz="1800">
                <a:solidFill>
                  <a:schemeClr val="bg1"/>
                </a:solidFill>
              </a:rPr>
              <a:t>		19049838</a:t>
            </a:r>
          </a:p>
          <a:p>
            <a:r>
              <a:rPr lang="nl-NL" sz="1800" err="1">
                <a:solidFill>
                  <a:schemeClr val="bg1"/>
                </a:solidFill>
              </a:rPr>
              <a:t>Yuliya</a:t>
            </a:r>
            <a:r>
              <a:rPr lang="nl-NL" sz="1800">
                <a:solidFill>
                  <a:schemeClr val="bg1"/>
                </a:solidFill>
              </a:rPr>
              <a:t> </a:t>
            </a:r>
            <a:r>
              <a:rPr lang="nl-NL" sz="1800" err="1">
                <a:solidFill>
                  <a:schemeClr val="bg1"/>
                </a:solidFill>
              </a:rPr>
              <a:t>Litvin</a:t>
            </a:r>
            <a:r>
              <a:rPr lang="nl-NL" sz="1800">
                <a:solidFill>
                  <a:schemeClr val="bg1"/>
                </a:solidFill>
              </a:rPr>
              <a:t>		20161417</a:t>
            </a:r>
          </a:p>
          <a:p>
            <a:r>
              <a:rPr lang="nl-NL" sz="1800">
                <a:solidFill>
                  <a:schemeClr val="bg1"/>
                </a:solidFill>
              </a:rPr>
              <a:t>Mustafa </a:t>
            </a:r>
            <a:r>
              <a:rPr lang="nl-NL" sz="1800" err="1">
                <a:solidFill>
                  <a:schemeClr val="bg1"/>
                </a:solidFill>
              </a:rPr>
              <a:t>Mousa</a:t>
            </a:r>
            <a:r>
              <a:rPr lang="nl-NL" sz="1800">
                <a:solidFill>
                  <a:schemeClr val="bg1"/>
                </a:solidFill>
              </a:rPr>
              <a:t>		18068987</a:t>
            </a:r>
          </a:p>
          <a:p>
            <a:r>
              <a:rPr lang="nl-NL" sz="1800">
                <a:solidFill>
                  <a:schemeClr val="bg1"/>
                </a:solidFill>
              </a:rPr>
              <a:t>Pascal Seegers		21132844</a:t>
            </a:r>
          </a:p>
          <a:p>
            <a:r>
              <a:rPr lang="nl-NL" sz="1800">
                <a:solidFill>
                  <a:schemeClr val="bg1"/>
                </a:solidFill>
              </a:rPr>
              <a:t>Joost van Viegen		18048757</a:t>
            </a:r>
          </a:p>
          <a:p>
            <a:r>
              <a:rPr lang="nl-NL" sz="1800">
                <a:solidFill>
                  <a:schemeClr val="bg1"/>
                </a:solidFill>
              </a:rPr>
              <a:t>Joep van der Zanden	19134282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/>
          <p:cNvSpPr txBox="1">
            <a:spLocks noGrp="1"/>
          </p:cNvSpPr>
          <p:nvPr>
            <p:ph type="body" idx="1"/>
          </p:nvPr>
        </p:nvSpPr>
        <p:spPr>
          <a:xfrm>
            <a:off x="314441" y="1407392"/>
            <a:ext cx="6392958" cy="24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3750" indent="-285750">
              <a:buFont typeface="Courier New" panose="02070309020205020404" pitchFamily="49" charset="0"/>
              <a:buChar char="o"/>
            </a:pPr>
            <a:r>
              <a:rPr lang="nl-NL" sz="2400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Compared</a:t>
            </a:r>
            <a:r>
              <a:rPr lang="nl-NL" sz="240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 T0 </a:t>
            </a:r>
            <a:r>
              <a:rPr lang="nl-NL" sz="2400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and</a:t>
            </a:r>
            <a:r>
              <a:rPr lang="nl-NL" sz="240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 T1 data</a:t>
            </a:r>
          </a:p>
          <a:p>
            <a:pPr marL="213750" indent="-285750">
              <a:buFont typeface="Courier New" panose="02070309020205020404" pitchFamily="49" charset="0"/>
              <a:buChar char="o"/>
            </a:pPr>
            <a:r>
              <a:rPr lang="nl-NL" sz="2400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Merged</a:t>
            </a:r>
            <a:r>
              <a:rPr lang="nl-NL" sz="240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all-in to </a:t>
            </a:r>
            <a:r>
              <a:rPr lang="nl-NL" sz="2400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one</a:t>
            </a:r>
            <a:r>
              <a:rPr lang="nl-NL" sz="240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dataset</a:t>
            </a:r>
          </a:p>
          <a:p>
            <a:pPr marL="213750" indent="-285750">
              <a:buFont typeface="Courier New" panose="02070309020205020404" pitchFamily="49" charset="0"/>
              <a:buChar char="o"/>
            </a:pPr>
            <a:r>
              <a:rPr lang="nl-NL" sz="2400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Cleaned</a:t>
            </a:r>
            <a:r>
              <a:rPr lang="nl-NL" sz="240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nl-NL" sz="2400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the</a:t>
            </a:r>
            <a:r>
              <a:rPr lang="nl-NL" sz="240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dataset</a:t>
            </a:r>
          </a:p>
          <a:p>
            <a:pPr marL="213750" indent="-285750">
              <a:buFont typeface="Courier New" panose="02070309020205020404" pitchFamily="49" charset="0"/>
              <a:buChar char="o"/>
            </a:pPr>
            <a:r>
              <a:rPr lang="nl-NL" sz="240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Different </a:t>
            </a:r>
            <a:r>
              <a:rPr lang="nl-NL" sz="2400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variants</a:t>
            </a:r>
            <a:r>
              <a:rPr lang="nl-NL" sz="240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of </a:t>
            </a:r>
            <a:r>
              <a:rPr lang="nl-NL" sz="2400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imputation</a:t>
            </a:r>
            <a:endParaRPr lang="nl-NL" sz="24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  <a:p>
            <a:pPr marL="213750" indent="-285750">
              <a:buFont typeface="Courier New" panose="02070309020205020404" pitchFamily="49" charset="0"/>
              <a:buChar char="o"/>
            </a:pPr>
            <a:r>
              <a:rPr lang="nl-NL" sz="2400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Wrote</a:t>
            </a:r>
            <a:r>
              <a:rPr lang="nl-NL" sz="240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nl-NL" sz="2400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an</a:t>
            </a:r>
            <a:r>
              <a:rPr lang="nl-NL" sz="240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nl-NL" sz="2400" dirty="0" err="1">
                <a:solidFill>
                  <a:schemeClr val="bg1">
                    <a:lumMod val="95000"/>
                  </a:schemeClr>
                </a:solidFill>
                <a:latin typeface="+mn-lt"/>
              </a:rPr>
              <a:t>evaluation</a:t>
            </a:r>
            <a:r>
              <a:rPr lang="nl-NL" sz="240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plan</a:t>
            </a:r>
          </a:p>
          <a:p>
            <a:pPr marL="285750" indent="-285750">
              <a:spcAft>
                <a:spcPts val="1600"/>
              </a:spcAft>
              <a:buFont typeface="Courier New" panose="02070309020205020404" pitchFamily="49" charset="0"/>
              <a:buChar char="o"/>
            </a:pPr>
            <a:endParaRPr lang="nl-NL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9" name="Google Shape;339;p38"/>
          <p:cNvSpPr txBox="1">
            <a:spLocks noGrp="1"/>
          </p:cNvSpPr>
          <p:nvPr>
            <p:ph type="title"/>
          </p:nvPr>
        </p:nvSpPr>
        <p:spPr>
          <a:xfrm>
            <a:off x="1135656" y="635850"/>
            <a:ext cx="3292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What</a:t>
            </a:r>
            <a:r>
              <a:rPr lang="nl-NL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we have </a:t>
            </a:r>
            <a:r>
              <a:rPr lang="nl-NL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done</a:t>
            </a:r>
            <a:r>
              <a:rPr lang="nl-NL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endParaRPr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718ADC2-B55E-6D46-A22F-4878E09693BB}"/>
              </a:ext>
            </a:extLst>
          </p:cNvPr>
          <p:cNvSpPr txBox="1"/>
          <p:nvPr/>
        </p:nvSpPr>
        <p:spPr>
          <a:xfrm>
            <a:off x="636135" y="586813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>
                <a:solidFill>
                  <a:schemeClr val="accent1"/>
                </a:solidFill>
              </a:rPr>
              <a:t>01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>
            <a:spLocks noGrp="1"/>
          </p:cNvSpPr>
          <p:nvPr>
            <p:ph type="title"/>
          </p:nvPr>
        </p:nvSpPr>
        <p:spPr>
          <a:xfrm>
            <a:off x="-1948175" y="123931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Evaluation plan</a:t>
            </a:r>
            <a:endParaRPr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20DD7CFA-A4BD-4D86-A748-4D66FAD6A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286" y="1220524"/>
            <a:ext cx="4010139" cy="32252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2576;p58"/>
          <p:cNvSpPr txBox="1">
            <a:spLocks noGrp="1"/>
          </p:cNvSpPr>
          <p:nvPr>
            <p:ph type="title"/>
          </p:nvPr>
        </p:nvSpPr>
        <p:spPr>
          <a:xfrm>
            <a:off x="584925" y="405750"/>
            <a:ext cx="8121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nl-NL" b="1" dirty="0">
                <a:solidFill>
                  <a:schemeClr val="accent1"/>
                </a:solidFill>
              </a:rPr>
              <a:t>02 </a:t>
            </a:r>
            <a:r>
              <a:rPr lang="en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Next steps</a:t>
            </a:r>
            <a:endParaRPr lang="e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E070A8-0B7A-46F9-8329-939DFCAEF965}"/>
              </a:ext>
            </a:extLst>
          </p:cNvPr>
          <p:cNvSpPr txBox="1"/>
          <p:nvPr/>
        </p:nvSpPr>
        <p:spPr>
          <a:xfrm>
            <a:off x="805904" y="1361736"/>
            <a:ext cx="6700567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Contact Pim</a:t>
            </a:r>
          </a:p>
          <a:p>
            <a:pPr marL="45720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Handle outliers</a:t>
            </a:r>
          </a:p>
          <a:p>
            <a:pPr marL="45720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Imputation</a:t>
            </a:r>
          </a:p>
          <a:p>
            <a:pPr marL="45720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External presentation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97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0CBD37-50B1-4458-9880-9609B0418F2C}"/>
              </a:ext>
            </a:extLst>
          </p:cNvPr>
          <p:cNvSpPr txBox="1"/>
          <p:nvPr/>
        </p:nvSpPr>
        <p:spPr>
          <a:xfrm>
            <a:off x="778933" y="1650404"/>
            <a:ext cx="7586133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“How can data science be used to predict whether a child has a chance of developing a lack in motor skills at a later age?”</a:t>
            </a:r>
            <a:endParaRPr lang="nl-NL" sz="2800" dirty="0">
              <a:solidFill>
                <a:schemeClr val="accent1"/>
              </a:solidFill>
            </a:endParaRPr>
          </a:p>
          <a:p>
            <a:pPr algn="ctr"/>
            <a:endParaRPr lang="de-D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DF5F0FA6-2C6F-1242-89F0-D266E03EF93B}"/>
              </a:ext>
            </a:extLst>
          </p:cNvPr>
          <p:cNvSpPr txBox="1"/>
          <p:nvPr/>
        </p:nvSpPr>
        <p:spPr>
          <a:xfrm>
            <a:off x="309110" y="28987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>
                <a:solidFill>
                  <a:schemeClr val="accent1"/>
                </a:solidFill>
                <a:latin typeface="Anton" pitchFamily="2" charset="77"/>
              </a:rPr>
              <a:t>03 </a:t>
            </a:r>
            <a:r>
              <a:rPr lang="nl-NL" sz="32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nton" pitchFamily="2" charset="77"/>
              </a:rPr>
              <a:t>Doubts</a:t>
            </a:r>
            <a:endParaRPr lang="nl-NL" sz="3200" b="1" dirty="0">
              <a:solidFill>
                <a:schemeClr val="bg2">
                  <a:lumMod val="60000"/>
                  <a:lumOff val="40000"/>
                </a:schemeClr>
              </a:solidFill>
              <a:latin typeface="Anton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5444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56;p63">
            <a:extLst>
              <a:ext uri="{FF2B5EF4-FFF2-40B4-BE49-F238E27FC236}">
                <a16:creationId xmlns:a16="http://schemas.microsoft.com/office/drawing/2014/main" id="{B3E13A6B-E9B6-5C47-8659-99A915E9D89B}"/>
              </a:ext>
            </a:extLst>
          </p:cNvPr>
          <p:cNvSpPr txBox="1">
            <a:spLocks/>
          </p:cNvSpPr>
          <p:nvPr/>
        </p:nvSpPr>
        <p:spPr>
          <a:xfrm>
            <a:off x="2677794" y="2571750"/>
            <a:ext cx="4206421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nl-NL" sz="6600" dirty="0">
                <a:solidFill>
                  <a:schemeClr val="bg1"/>
                </a:solidFill>
                <a:latin typeface="Anton" pitchFamily="2" charset="77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80313457"/>
      </p:ext>
    </p:extLst>
  </p:cSld>
  <p:clrMapOvr>
    <a:masterClrMapping/>
  </p:clrMapOvr>
</p:sld>
</file>

<file path=ppt/theme/theme1.xml><?xml version="1.0" encoding="utf-8"?>
<a:theme xmlns:a="http://schemas.openxmlformats.org/drawingml/2006/main" name="Fitness App Pitch Deck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FEFEF"/>
      </a:lt2>
      <a:accent1>
        <a:srgbClr val="F7855B"/>
      </a:accent1>
      <a:accent2>
        <a:srgbClr val="363639"/>
      </a:accent2>
      <a:accent3>
        <a:srgbClr val="FBC2AD"/>
      </a:accent3>
      <a:accent4>
        <a:srgbClr val="FB6704"/>
      </a:accent4>
      <a:accent5>
        <a:srgbClr val="FCE5CD"/>
      </a:accent5>
      <a:accent6>
        <a:srgbClr val="CCCCCC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5EF111423E140ABE55864878BC306" ma:contentTypeVersion="4" ma:contentTypeDescription="Een nieuw document maken." ma:contentTypeScope="" ma:versionID="c788dc27384d0d7468b246e745dbcb5a">
  <xsd:schema xmlns:xsd="http://www.w3.org/2001/XMLSchema" xmlns:xs="http://www.w3.org/2001/XMLSchema" xmlns:p="http://schemas.microsoft.com/office/2006/metadata/properties" xmlns:ns2="b58b1c9c-36f2-4954-935c-bb51e87f1a04" targetNamespace="http://schemas.microsoft.com/office/2006/metadata/properties" ma:root="true" ma:fieldsID="ece08e869caf8cba10c0b816870bf158" ns2:_="">
    <xsd:import namespace="b58b1c9c-36f2-4954-935c-bb51e87f1a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8b1c9c-36f2-4954-935c-bb51e87f1a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E6D827-56A8-4032-AC58-A4788B73DBDA}">
  <ds:schemaRefs>
    <ds:schemaRef ds:uri="b58b1c9c-36f2-4954-935c-bb51e87f1a04"/>
    <ds:schemaRef ds:uri="http://purl.org/dc/elements/1.1/"/>
    <ds:schemaRef ds:uri="http://www.w3.org/XML/1998/namespace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91150D1-6E91-4DAE-B0AB-C510DA424331}">
  <ds:schemaRefs>
    <ds:schemaRef ds:uri="b58b1c9c-36f2-4954-935c-bb51e87f1a0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EC494A4-CBF4-4FF1-B164-F7DA6A7F27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154</Words>
  <Application>Microsoft Macintosh PowerPoint</Application>
  <PresentationFormat>Diavoorstelling (16:9)</PresentationFormat>
  <Paragraphs>30</Paragraphs>
  <Slides>6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Anton</vt:lpstr>
      <vt:lpstr>DM Sans</vt:lpstr>
      <vt:lpstr>Arial</vt:lpstr>
      <vt:lpstr>Courier New</vt:lpstr>
      <vt:lpstr>Fitness App Pitch Deck by Slidesgo</vt:lpstr>
      <vt:lpstr>FITNESS APP</vt:lpstr>
      <vt:lpstr>What we have done </vt:lpstr>
      <vt:lpstr>Evaluation plan</vt:lpstr>
      <vt:lpstr>02 Next steps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APP</dc:title>
  <cp:lastModifiedBy>Lisa Dumaij</cp:lastModifiedBy>
  <cp:revision>29</cp:revision>
  <dcterms:modified xsi:type="dcterms:W3CDTF">2021-11-05T13:44:51Z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0x01010032F5EF111423E140ABE55864878BC306</vt:lpwstr>
  </property>
</Properties>
</file>