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1"/>
  </p:notesMasterIdLst>
  <p:sldIdLst>
    <p:sldId id="256" r:id="rId5"/>
    <p:sldId id="313" r:id="rId6"/>
    <p:sldId id="312" r:id="rId7"/>
    <p:sldId id="309" r:id="rId8"/>
    <p:sldId id="311" r:id="rId9"/>
    <p:sldId id="306" r:id="rId10"/>
  </p:sldIdLst>
  <p:sldSz cx="9144000" cy="5143500" type="screen16x9"/>
  <p:notesSz cx="6858000" cy="9144000"/>
  <p:embeddedFontLst>
    <p:embeddedFont>
      <p:font typeface="Anton" pitchFamily="2" charset="0"/>
      <p:regular r:id="rId12"/>
    </p:embeddedFont>
    <p:embeddedFont>
      <p:font typeface="DM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liya Litvin (20161417)" initials="YL(" lastIdx="3" clrIdx="0">
    <p:extLst>
      <p:ext uri="{19B8F6BF-5375-455C-9EA6-DF929625EA0E}">
        <p15:presenceInfo xmlns:p15="http://schemas.microsoft.com/office/powerpoint/2012/main" userId="Yuliya Litvin (20161417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4B008A-4575-4151-9BDE-6D82EF875A06}">
  <a:tblStyle styleId="{7E4B008A-4575-4151-9BDE-6D82EF875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146" autoAdjust="0"/>
  </p:normalViewPr>
  <p:slideViewPr>
    <p:cSldViewPr snapToGrid="0">
      <p:cViewPr varScale="1">
        <p:scale>
          <a:sx n="90" d="100"/>
          <a:sy n="90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Seegers (21132844)" userId="S::21132844@student.hhs.nl::6af91c5b-276d-490c-b3af-d00b7e30803a" providerId="AD" clId="Web-{98CE8544-DEC2-460A-8710-F64AAAB71C85}"/>
    <pc:docChg chg="delSld modSld">
      <pc:chgData name="Pascal Seegers (21132844)" userId="S::21132844@student.hhs.nl::6af91c5b-276d-490c-b3af-d00b7e30803a" providerId="AD" clId="Web-{98CE8544-DEC2-460A-8710-F64AAAB71C85}" dt="2021-12-05T18:22:04.580" v="456"/>
      <pc:docMkLst>
        <pc:docMk/>
      </pc:docMkLst>
      <pc:sldChg chg="modSp modNotes">
        <pc:chgData name="Pascal Seegers (21132844)" userId="S::21132844@student.hhs.nl::6af91c5b-276d-490c-b3af-d00b7e30803a" providerId="AD" clId="Web-{98CE8544-DEC2-460A-8710-F64AAAB71C85}" dt="2021-12-05T18:15:20.524" v="316" actId="20577"/>
        <pc:sldMkLst>
          <pc:docMk/>
          <pc:sldMk cId="3880976566" sldId="309"/>
        </pc:sldMkLst>
        <pc:spChg chg="mod">
          <ac:chgData name="Pascal Seegers (21132844)" userId="S::21132844@student.hhs.nl::6af91c5b-276d-490c-b3af-d00b7e30803a" providerId="AD" clId="Web-{98CE8544-DEC2-460A-8710-F64AAAB71C85}" dt="2021-12-05T18:15:20.524" v="316" actId="20577"/>
          <ac:spMkLst>
            <pc:docMk/>
            <pc:sldMk cId="3880976566" sldId="309"/>
            <ac:spMk id="18" creationId="{A6E070A8-0B7A-46F9-8329-939DFCAEF965}"/>
          </ac:spMkLst>
        </pc:spChg>
      </pc:sldChg>
      <pc:sldChg chg="modSp">
        <pc:chgData name="Pascal Seegers (21132844)" userId="S::21132844@student.hhs.nl::6af91c5b-276d-490c-b3af-d00b7e30803a" providerId="AD" clId="Web-{98CE8544-DEC2-460A-8710-F64AAAB71C85}" dt="2021-12-05T18:15:17.634" v="306" actId="20577"/>
        <pc:sldMkLst>
          <pc:docMk/>
          <pc:sldMk cId="2451442055" sldId="311"/>
        </pc:sldMkLst>
        <pc:spChg chg="mod">
          <ac:chgData name="Pascal Seegers (21132844)" userId="S::21132844@student.hhs.nl::6af91c5b-276d-490c-b3af-d00b7e30803a" providerId="AD" clId="Web-{98CE8544-DEC2-460A-8710-F64AAAB71C85}" dt="2021-12-05T18:15:17.634" v="306" actId="20577"/>
          <ac:spMkLst>
            <pc:docMk/>
            <pc:sldMk cId="2451442055" sldId="311"/>
            <ac:spMk id="18" creationId="{A6E070A8-0B7A-46F9-8329-939DFCAEF965}"/>
          </ac:spMkLst>
        </pc:spChg>
      </pc:sldChg>
      <pc:sldChg chg="addSp delSp modSp">
        <pc:chgData name="Pascal Seegers (21132844)" userId="S::21132844@student.hhs.nl::6af91c5b-276d-490c-b3af-d00b7e30803a" providerId="AD" clId="Web-{98CE8544-DEC2-460A-8710-F64AAAB71C85}" dt="2021-12-05T18:15:21.571" v="317"/>
        <pc:sldMkLst>
          <pc:docMk/>
          <pc:sldMk cId="2114740415" sldId="312"/>
        </pc:sldMkLst>
        <pc:spChg chg="add del mod">
          <ac:chgData name="Pascal Seegers (21132844)" userId="S::21132844@student.hhs.nl::6af91c5b-276d-490c-b3af-d00b7e30803a" providerId="AD" clId="Web-{98CE8544-DEC2-460A-8710-F64AAAB71C85}" dt="2021-12-05T18:10:47.356" v="237"/>
          <ac:spMkLst>
            <pc:docMk/>
            <pc:sldMk cId="2114740415" sldId="312"/>
            <ac:spMk id="3" creationId="{617B4DB5-73C1-4012-8946-4F5BB22AF81B}"/>
          </ac:spMkLst>
        </pc:spChg>
        <pc:spChg chg="add del mod">
          <ac:chgData name="Pascal Seegers (21132844)" userId="S::21132844@student.hhs.nl::6af91c5b-276d-490c-b3af-d00b7e30803a" providerId="AD" clId="Web-{98CE8544-DEC2-460A-8710-F64AAAB71C85}" dt="2021-12-05T18:15:21.571" v="317"/>
          <ac:spMkLst>
            <pc:docMk/>
            <pc:sldMk cId="2114740415" sldId="312"/>
            <ac:spMk id="7" creationId="{1C6BFB8C-A263-417B-99DD-4889DCBD59FE}"/>
          </ac:spMkLst>
        </pc:spChg>
      </pc:sldChg>
    </pc:docChg>
  </pc:docChgLst>
  <pc:docChgLst>
    <pc:chgData name="Yuliya Litvin (20161417)" userId="S::20161417@student.hhs.nl::b3887fcd-53ba-4ee3-b35d-5011b75a1423" providerId="AD" clId="Web-{AE20436E-252F-4DD2-B79D-73F6F247ECF2}"/>
    <pc:docChg chg="modSld">
      <pc:chgData name="Yuliya Litvin (20161417)" userId="S::20161417@student.hhs.nl::b3887fcd-53ba-4ee3-b35d-5011b75a1423" providerId="AD" clId="Web-{AE20436E-252F-4DD2-B79D-73F6F247ECF2}" dt="2021-11-19T10:29:10.849" v="105" actId="20577"/>
      <pc:docMkLst>
        <pc:docMk/>
      </pc:docMkLst>
    </pc:docChg>
  </pc:docChgLst>
  <pc:docChgLst>
    <pc:chgData name="Lisa Dumaij" userId="ee9d31f6-1194-48bd-96fe-4b11f18597f9" providerId="ADAL" clId="{5F52DAC6-216D-5241-AF31-CD009A0817E4}"/>
    <pc:docChg chg="undo custSel addSld delSld modSld sldOrd">
      <pc:chgData name="Lisa Dumaij" userId="ee9d31f6-1194-48bd-96fe-4b11f18597f9" providerId="ADAL" clId="{5F52DAC6-216D-5241-AF31-CD009A0817E4}" dt="2021-11-22T08:53:03.619" v="600" actId="20577"/>
      <pc:docMkLst>
        <pc:docMk/>
      </pc:docMkLst>
      <pc:sldChg chg="del">
        <pc:chgData name="Lisa Dumaij" userId="ee9d31f6-1194-48bd-96fe-4b11f18597f9" providerId="ADAL" clId="{5F52DAC6-216D-5241-AF31-CD009A0817E4}" dt="2021-11-22T08:17:03.391" v="559" actId="2696"/>
        <pc:sldMkLst>
          <pc:docMk/>
          <pc:sldMk cId="0" sldId="256"/>
        </pc:sldMkLst>
      </pc:sldChg>
      <pc:sldChg chg="addSp modSp mod">
        <pc:chgData name="Lisa Dumaij" userId="ee9d31f6-1194-48bd-96fe-4b11f18597f9" providerId="ADAL" clId="{5F52DAC6-216D-5241-AF31-CD009A0817E4}" dt="2021-11-22T08:53:03.619" v="600" actId="20577"/>
        <pc:sldMkLst>
          <pc:docMk/>
          <pc:sldMk cId="2980313457" sldId="306"/>
        </pc:sldMkLst>
        <pc:spChg chg="add mod">
          <ac:chgData name="Lisa Dumaij" userId="ee9d31f6-1194-48bd-96fe-4b11f18597f9" providerId="ADAL" clId="{5F52DAC6-216D-5241-AF31-CD009A0817E4}" dt="2021-11-22T08:53:03.619" v="600" actId="20577"/>
          <ac:spMkLst>
            <pc:docMk/>
            <pc:sldMk cId="2980313457" sldId="306"/>
            <ac:spMk id="3" creationId="{CC8ECAC2-24C4-D84F-9281-1C6F837E00B4}"/>
          </ac:spMkLst>
        </pc:spChg>
      </pc:sldChg>
      <pc:sldChg chg="addSp delSp modSp mod">
        <pc:chgData name="Lisa Dumaij" userId="ee9d31f6-1194-48bd-96fe-4b11f18597f9" providerId="ADAL" clId="{5F52DAC6-216D-5241-AF31-CD009A0817E4}" dt="2021-11-22T08:37:08.372" v="579"/>
        <pc:sldMkLst>
          <pc:docMk/>
          <pc:sldMk cId="3880976566" sldId="309"/>
        </pc:sldMkLst>
        <pc:spChg chg="add del mod">
          <ac:chgData name="Lisa Dumaij" userId="ee9d31f6-1194-48bd-96fe-4b11f18597f9" providerId="ADAL" clId="{5F52DAC6-216D-5241-AF31-CD009A0817E4}" dt="2021-11-22T08:37:08.372" v="579"/>
          <ac:spMkLst>
            <pc:docMk/>
            <pc:sldMk cId="3880976566" sldId="309"/>
            <ac:spMk id="2" creationId="{26800BDA-A748-0346-A74C-B23D84DA7652}"/>
          </ac:spMkLst>
        </pc:spChg>
        <pc:spChg chg="add mod">
          <ac:chgData name="Lisa Dumaij" userId="ee9d31f6-1194-48bd-96fe-4b11f18597f9" providerId="ADAL" clId="{5F52DAC6-216D-5241-AF31-CD009A0817E4}" dt="2021-11-22T08:37:07.045" v="577" actId="20577"/>
          <ac:spMkLst>
            <pc:docMk/>
            <pc:sldMk cId="3880976566" sldId="309"/>
            <ac:spMk id="5" creationId="{17D17022-BC91-F947-A90F-1A2FBEC38DD8}"/>
          </ac:spMkLst>
        </pc:spChg>
        <pc:spChg chg="add del mod">
          <ac:chgData name="Lisa Dumaij" userId="ee9d31f6-1194-48bd-96fe-4b11f18597f9" providerId="ADAL" clId="{5F52DAC6-216D-5241-AF31-CD009A0817E4}" dt="2021-11-20T08:52:23.183" v="304" actId="478"/>
          <ac:spMkLst>
            <pc:docMk/>
            <pc:sldMk cId="3880976566" sldId="309"/>
            <ac:spMk id="5" creationId="{87FF9BF1-B30D-4C47-BA69-CE480FB4DA4C}"/>
          </ac:spMkLst>
        </pc:spChg>
        <pc:spChg chg="add del mod">
          <ac:chgData name="Lisa Dumaij" userId="ee9d31f6-1194-48bd-96fe-4b11f18597f9" providerId="ADAL" clId="{5F52DAC6-216D-5241-AF31-CD009A0817E4}" dt="2021-11-20T08:54:50.558" v="311" actId="478"/>
          <ac:spMkLst>
            <pc:docMk/>
            <pc:sldMk cId="3880976566" sldId="309"/>
            <ac:spMk id="7" creationId="{B352D4DA-D4EF-BB49-8C15-6991AD177A78}"/>
          </ac:spMkLst>
        </pc:spChg>
        <pc:spChg chg="mod">
          <ac:chgData name="Lisa Dumaij" userId="ee9d31f6-1194-48bd-96fe-4b11f18597f9" providerId="ADAL" clId="{5F52DAC6-216D-5241-AF31-CD009A0817E4}" dt="2021-11-21T16:25:03.764" v="503" actId="20577"/>
          <ac:spMkLst>
            <pc:docMk/>
            <pc:sldMk cId="3880976566" sldId="309"/>
            <ac:spMk id="18" creationId="{A6E070A8-0B7A-46F9-8329-939DFCAEF965}"/>
          </ac:spMkLst>
        </pc:spChg>
        <pc:spChg chg="mod">
          <ac:chgData name="Lisa Dumaij" userId="ee9d31f6-1194-48bd-96fe-4b11f18597f9" providerId="ADAL" clId="{5F52DAC6-216D-5241-AF31-CD009A0817E4}" dt="2021-11-20T08:48:30.016" v="43" actId="20577"/>
          <ac:spMkLst>
            <pc:docMk/>
            <pc:sldMk cId="3880976566" sldId="309"/>
            <ac:spMk id="2576" creationId="{00000000-0000-0000-0000-000000000000}"/>
          </ac:spMkLst>
        </pc:spChg>
      </pc:sldChg>
      <pc:sldChg chg="addSp modSp add mod">
        <pc:chgData name="Lisa Dumaij" userId="ee9d31f6-1194-48bd-96fe-4b11f18597f9" providerId="ADAL" clId="{5F52DAC6-216D-5241-AF31-CD009A0817E4}" dt="2021-11-22T08:37:26.296" v="588" actId="20577"/>
        <pc:sldMkLst>
          <pc:docMk/>
          <pc:sldMk cId="2451442055" sldId="311"/>
        </pc:sldMkLst>
        <pc:spChg chg="add mod">
          <ac:chgData name="Lisa Dumaij" userId="ee9d31f6-1194-48bd-96fe-4b11f18597f9" providerId="ADAL" clId="{5F52DAC6-216D-5241-AF31-CD009A0817E4}" dt="2021-11-22T08:37:26.296" v="588" actId="20577"/>
          <ac:spMkLst>
            <pc:docMk/>
            <pc:sldMk cId="2451442055" sldId="311"/>
            <ac:spMk id="4" creationId="{4D378AA8-8E63-DA48-910C-DDDE6B03F446}"/>
          </ac:spMkLst>
        </pc:spChg>
        <pc:spChg chg="mod">
          <ac:chgData name="Lisa Dumaij" userId="ee9d31f6-1194-48bd-96fe-4b11f18597f9" providerId="ADAL" clId="{5F52DAC6-216D-5241-AF31-CD009A0817E4}" dt="2021-11-21T21:16:05.472" v="514" actId="20577"/>
          <ac:spMkLst>
            <pc:docMk/>
            <pc:sldMk cId="2451442055" sldId="311"/>
            <ac:spMk id="18" creationId="{A6E070A8-0B7A-46F9-8329-939DFCAEF965}"/>
          </ac:spMkLst>
        </pc:spChg>
        <pc:spChg chg="mod">
          <ac:chgData name="Lisa Dumaij" userId="ee9d31f6-1194-48bd-96fe-4b11f18597f9" providerId="ADAL" clId="{5F52DAC6-216D-5241-AF31-CD009A0817E4}" dt="2021-11-20T09:04:22.734" v="487" actId="20577"/>
          <ac:spMkLst>
            <pc:docMk/>
            <pc:sldMk cId="2451442055" sldId="311"/>
            <ac:spMk id="2576" creationId="{00000000-0000-0000-0000-000000000000}"/>
          </ac:spMkLst>
        </pc:spChg>
      </pc:sldChg>
      <pc:sldChg chg="addSp delSp modSp add mod">
        <pc:chgData name="Lisa Dumaij" userId="ee9d31f6-1194-48bd-96fe-4b11f18597f9" providerId="ADAL" clId="{5F52DAC6-216D-5241-AF31-CD009A0817E4}" dt="2021-11-22T08:37:21.935" v="585"/>
        <pc:sldMkLst>
          <pc:docMk/>
          <pc:sldMk cId="2114740415" sldId="312"/>
        </pc:sldMkLst>
        <pc:spChg chg="add del mod">
          <ac:chgData name="Lisa Dumaij" userId="ee9d31f6-1194-48bd-96fe-4b11f18597f9" providerId="ADAL" clId="{5F52DAC6-216D-5241-AF31-CD009A0817E4}" dt="2021-11-22T08:37:21.935" v="585"/>
          <ac:spMkLst>
            <pc:docMk/>
            <pc:sldMk cId="2114740415" sldId="312"/>
            <ac:spMk id="3" creationId="{FDCC69B4-C4E6-E94E-855F-AE71E5161AD5}"/>
          </ac:spMkLst>
        </pc:spChg>
        <pc:spChg chg="add mod">
          <ac:chgData name="Lisa Dumaij" userId="ee9d31f6-1194-48bd-96fe-4b11f18597f9" providerId="ADAL" clId="{5F52DAC6-216D-5241-AF31-CD009A0817E4}" dt="2021-11-22T08:37:18.827" v="583" actId="20577"/>
          <ac:spMkLst>
            <pc:docMk/>
            <pc:sldMk cId="2114740415" sldId="312"/>
            <ac:spMk id="5" creationId="{E2A2F156-6F4E-3447-82CE-4475B344D6EC}"/>
          </ac:spMkLst>
        </pc:spChg>
        <pc:spChg chg="del mod">
          <ac:chgData name="Lisa Dumaij" userId="ee9d31f6-1194-48bd-96fe-4b11f18597f9" providerId="ADAL" clId="{5F52DAC6-216D-5241-AF31-CD009A0817E4}" dt="2021-11-20T08:56:47.622" v="361"/>
          <ac:spMkLst>
            <pc:docMk/>
            <pc:sldMk cId="2114740415" sldId="312"/>
            <ac:spMk id="18" creationId="{A6E070A8-0B7A-46F9-8329-939DFCAEF965}"/>
          </ac:spMkLst>
        </pc:spChg>
        <pc:spChg chg="mod">
          <ac:chgData name="Lisa Dumaij" userId="ee9d31f6-1194-48bd-96fe-4b11f18597f9" providerId="ADAL" clId="{5F52DAC6-216D-5241-AF31-CD009A0817E4}" dt="2021-11-20T08:56:40.823" v="358" actId="20577"/>
          <ac:spMkLst>
            <pc:docMk/>
            <pc:sldMk cId="2114740415" sldId="312"/>
            <ac:spMk id="2576" creationId="{00000000-0000-0000-0000-000000000000}"/>
          </ac:spMkLst>
        </pc:spChg>
        <pc:graphicFrameChg chg="add mod modGraphic">
          <ac:chgData name="Lisa Dumaij" userId="ee9d31f6-1194-48bd-96fe-4b11f18597f9" providerId="ADAL" clId="{5F52DAC6-216D-5241-AF31-CD009A0817E4}" dt="2021-11-20T09:05:57.657" v="493" actId="790"/>
          <ac:graphicFrameMkLst>
            <pc:docMk/>
            <pc:sldMk cId="2114740415" sldId="312"/>
            <ac:graphicFrameMk id="2" creationId="{9AD0137D-83CE-6044-87BB-872278AECD5D}"/>
          </ac:graphicFrameMkLst>
        </pc:graphicFrameChg>
      </pc:sldChg>
      <pc:sldMasterChg chg="delSldLayout">
        <pc:chgData name="Lisa Dumaij" userId="ee9d31f6-1194-48bd-96fe-4b11f18597f9" providerId="ADAL" clId="{5F52DAC6-216D-5241-AF31-CD009A0817E4}" dt="2021-11-22T08:52:57.622" v="598" actId="2696"/>
        <pc:sldMasterMkLst>
          <pc:docMk/>
          <pc:sldMasterMk cId="0" sldId="2147483680"/>
        </pc:sldMasterMkLst>
      </pc:sldMasterChg>
    </pc:docChg>
  </pc:docChgLst>
  <pc:docChgLst>
    <pc:chgData name="Yuliya Litvin (20161417)" userId="S::20161417@student.hhs.nl::b3887fcd-53ba-4ee3-b35d-5011b75a1423" providerId="AD" clId="Web-{1170BA61-85D7-473F-B5F5-41D5DAB62589}"/>
    <pc:docChg chg="modSld">
      <pc:chgData name="Yuliya Litvin (20161417)" userId="S::20161417@student.hhs.nl::b3887fcd-53ba-4ee3-b35d-5011b75a1423" providerId="AD" clId="Web-{1170BA61-85D7-473F-B5F5-41D5DAB62589}" dt="2021-11-19T10:38:13.109" v="20" actId="20577"/>
      <pc:docMkLst>
        <pc:docMk/>
      </pc:docMkLst>
      <pc:sldChg chg="modSp">
        <pc:chgData name="Yuliya Litvin (20161417)" userId="S::20161417@student.hhs.nl::b3887fcd-53ba-4ee3-b35d-5011b75a1423" providerId="AD" clId="Web-{1170BA61-85D7-473F-B5F5-41D5DAB62589}" dt="2021-11-19T10:38:13.109" v="20" actId="20577"/>
        <pc:sldMkLst>
          <pc:docMk/>
          <pc:sldMk cId="3880976566" sldId="309"/>
        </pc:sldMkLst>
        <pc:spChg chg="mod">
          <ac:chgData name="Yuliya Litvin (20161417)" userId="S::20161417@student.hhs.nl::b3887fcd-53ba-4ee3-b35d-5011b75a1423" providerId="AD" clId="Web-{1170BA61-85D7-473F-B5F5-41D5DAB62589}" dt="2021-11-19T10:38:13.109" v="20" actId="20577"/>
          <ac:spMkLst>
            <pc:docMk/>
            <pc:sldMk cId="3880976566" sldId="309"/>
            <ac:spMk id="18" creationId="{A6E070A8-0B7A-46F9-8329-939DFCAEF965}"/>
          </ac:spMkLst>
        </pc:spChg>
      </pc:sldChg>
    </pc:docChg>
  </pc:docChgLst>
  <pc:docChgLst>
    <pc:chgData name="Joep van der Zanden (19134282)" userId="33fff7e9-87c7-4c48-a447-8afc69c9ad9b" providerId="ADAL" clId="{098534F7-4CBA-4148-9763-56B54E6BA941}"/>
    <pc:docChg chg="custSel modSld">
      <pc:chgData name="Joep van der Zanden (19134282)" userId="33fff7e9-87c7-4c48-a447-8afc69c9ad9b" providerId="ADAL" clId="{098534F7-4CBA-4148-9763-56B54E6BA941}" dt="2021-12-20T07:45:10.150" v="35" actId="729"/>
      <pc:docMkLst>
        <pc:docMk/>
      </pc:docMkLst>
      <pc:sldChg chg="delCm">
        <pc:chgData name="Joep van der Zanden (19134282)" userId="33fff7e9-87c7-4c48-a447-8afc69c9ad9b" providerId="ADAL" clId="{098534F7-4CBA-4148-9763-56B54E6BA941}" dt="2021-12-20T07:44:47.840" v="33" actId="1592"/>
        <pc:sldMkLst>
          <pc:docMk/>
          <pc:sldMk cId="3880976566" sldId="309"/>
        </pc:sldMkLst>
      </pc:sldChg>
      <pc:sldChg chg="mod modShow">
        <pc:chgData name="Joep van der Zanden (19134282)" userId="33fff7e9-87c7-4c48-a447-8afc69c9ad9b" providerId="ADAL" clId="{098534F7-4CBA-4148-9763-56B54E6BA941}" dt="2021-12-20T07:45:10.150" v="35" actId="729"/>
        <pc:sldMkLst>
          <pc:docMk/>
          <pc:sldMk cId="2114740415" sldId="312"/>
        </pc:sldMkLst>
      </pc:sldChg>
      <pc:sldChg chg="modSp mod">
        <pc:chgData name="Joep van der Zanden (19134282)" userId="33fff7e9-87c7-4c48-a447-8afc69c9ad9b" providerId="ADAL" clId="{098534F7-4CBA-4148-9763-56B54E6BA941}" dt="2021-12-20T07:44:21.870" v="32" actId="20577"/>
        <pc:sldMkLst>
          <pc:docMk/>
          <pc:sldMk cId="902263436" sldId="313"/>
        </pc:sldMkLst>
        <pc:spChg chg="mod">
          <ac:chgData name="Joep van der Zanden (19134282)" userId="33fff7e9-87c7-4c48-a447-8afc69c9ad9b" providerId="ADAL" clId="{098534F7-4CBA-4148-9763-56B54E6BA941}" dt="2021-12-20T07:44:21.870" v="32" actId="20577"/>
          <ac:spMkLst>
            <pc:docMk/>
            <pc:sldMk cId="902263436" sldId="313"/>
            <ac:spMk id="338" creationId="{00000000-0000-0000-0000-000000000000}"/>
          </ac:spMkLst>
        </pc:spChg>
      </pc:sldChg>
    </pc:docChg>
  </pc:docChgLst>
  <pc:docChgLst>
    <pc:chgData name="Yuliya Litvin (20161417)" userId="b3887fcd-53ba-4ee3-b35d-5011b75a1423" providerId="ADAL" clId="{851B24B4-6A12-4C21-8959-15A837E2D74B}"/>
    <pc:docChg chg="custSel addSld delSld modSld">
      <pc:chgData name="Yuliya Litvin (20161417)" userId="b3887fcd-53ba-4ee3-b35d-5011b75a1423" providerId="ADAL" clId="{851B24B4-6A12-4C21-8959-15A837E2D74B}" dt="2021-12-18T11:11:52.582" v="607"/>
      <pc:docMkLst>
        <pc:docMk/>
      </pc:docMkLst>
      <pc:sldChg chg="del">
        <pc:chgData name="Yuliya Litvin (20161417)" userId="b3887fcd-53ba-4ee3-b35d-5011b75a1423" providerId="ADAL" clId="{851B24B4-6A12-4C21-8959-15A837E2D74B}" dt="2021-12-18T10:50:14.576" v="291" actId="2696"/>
        <pc:sldMkLst>
          <pc:docMk/>
          <pc:sldMk cId="0" sldId="259"/>
        </pc:sldMkLst>
      </pc:sldChg>
      <pc:sldChg chg="addSp delSp modSp addCm modCm">
        <pc:chgData name="Yuliya Litvin (20161417)" userId="b3887fcd-53ba-4ee3-b35d-5011b75a1423" providerId="ADAL" clId="{851B24B4-6A12-4C21-8959-15A837E2D74B}" dt="2021-12-18T11:11:52.582" v="607"/>
        <pc:sldMkLst>
          <pc:docMk/>
          <pc:sldMk cId="3880976566" sldId="309"/>
        </pc:sldMkLst>
        <pc:spChg chg="add del mod">
          <ac:chgData name="Yuliya Litvin (20161417)" userId="b3887fcd-53ba-4ee3-b35d-5011b75a1423" providerId="ADAL" clId="{851B24B4-6A12-4C21-8959-15A837E2D74B}" dt="2021-12-18T11:10:59.095" v="605"/>
          <ac:spMkLst>
            <pc:docMk/>
            <pc:sldMk cId="3880976566" sldId="309"/>
            <ac:spMk id="2" creationId="{6B4F124F-8F97-4D32-8824-1F12FC504350}"/>
          </ac:spMkLst>
        </pc:spChg>
        <pc:spChg chg="add del mod">
          <ac:chgData name="Yuliya Litvin (20161417)" userId="b3887fcd-53ba-4ee3-b35d-5011b75a1423" providerId="ADAL" clId="{851B24B4-6A12-4C21-8959-15A837E2D74B}" dt="2021-12-18T11:10:59.094" v="603" actId="478"/>
          <ac:spMkLst>
            <pc:docMk/>
            <pc:sldMk cId="3880976566" sldId="309"/>
            <ac:spMk id="3" creationId="{F601C4C2-C506-4F0B-B20B-C0FED92C06E7}"/>
          </ac:spMkLst>
        </pc:spChg>
        <pc:spChg chg="mod">
          <ac:chgData name="Yuliya Litvin (20161417)" userId="b3887fcd-53ba-4ee3-b35d-5011b75a1423" providerId="ADAL" clId="{851B24B4-6A12-4C21-8959-15A837E2D74B}" dt="2021-12-18T11:10:42.365" v="600" actId="20577"/>
          <ac:spMkLst>
            <pc:docMk/>
            <pc:sldMk cId="3880976566" sldId="309"/>
            <ac:spMk id="18" creationId="{A6E070A8-0B7A-46F9-8329-939DFCAEF965}"/>
          </ac:spMkLst>
        </pc:spChg>
        <pc:spChg chg="mod">
          <ac:chgData name="Yuliya Litvin (20161417)" userId="b3887fcd-53ba-4ee3-b35d-5011b75a1423" providerId="ADAL" clId="{851B24B4-6A12-4C21-8959-15A837E2D74B}" dt="2021-12-18T10:52:11.846" v="395" actId="20577"/>
          <ac:spMkLst>
            <pc:docMk/>
            <pc:sldMk cId="3880976566" sldId="309"/>
            <ac:spMk id="2576" creationId="{00000000-0000-0000-0000-000000000000}"/>
          </ac:spMkLst>
        </pc:spChg>
      </pc:sldChg>
      <pc:sldChg chg="modTransition addCm modCm">
        <pc:chgData name="Yuliya Litvin (20161417)" userId="b3887fcd-53ba-4ee3-b35d-5011b75a1423" providerId="ADAL" clId="{851B24B4-6A12-4C21-8959-15A837E2D74B}" dt="2021-12-18T11:00:44.496" v="399"/>
        <pc:sldMkLst>
          <pc:docMk/>
          <pc:sldMk cId="2451442055" sldId="311"/>
        </pc:sldMkLst>
      </pc:sldChg>
      <pc:sldChg chg="modTransition addCm modCm">
        <pc:chgData name="Yuliya Litvin (20161417)" userId="b3887fcd-53ba-4ee3-b35d-5011b75a1423" providerId="ADAL" clId="{851B24B4-6A12-4C21-8959-15A837E2D74B}" dt="2021-12-18T10:59:57.251" v="397"/>
        <pc:sldMkLst>
          <pc:docMk/>
          <pc:sldMk cId="2114740415" sldId="312"/>
        </pc:sldMkLst>
      </pc:sldChg>
      <pc:sldChg chg="modSp add">
        <pc:chgData name="Yuliya Litvin (20161417)" userId="b3887fcd-53ba-4ee3-b35d-5011b75a1423" providerId="ADAL" clId="{851B24B4-6A12-4C21-8959-15A837E2D74B}" dt="2021-12-18T11:02:04.617" v="510" actId="255"/>
        <pc:sldMkLst>
          <pc:docMk/>
          <pc:sldMk cId="902263436" sldId="313"/>
        </pc:sldMkLst>
        <pc:spChg chg="mod">
          <ac:chgData name="Yuliya Litvin (20161417)" userId="b3887fcd-53ba-4ee3-b35d-5011b75a1423" providerId="ADAL" clId="{851B24B4-6A12-4C21-8959-15A837E2D74B}" dt="2021-12-18T11:02:04.617" v="510" actId="255"/>
          <ac:spMkLst>
            <pc:docMk/>
            <pc:sldMk cId="902263436" sldId="313"/>
            <ac:spMk id="338" creationId="{00000000-0000-0000-0000-000000000000}"/>
          </ac:spMkLst>
        </pc:spChg>
      </pc:sldChg>
    </pc:docChg>
  </pc:docChgLst>
  <pc:docChgLst>
    <pc:chgData name="Joost" userId="a25ecfdb-4723-4359-a341-7e2c48c33794" providerId="ADAL" clId="{B7BA502F-198B-4FAF-9383-116FAE2836EF}"/>
    <pc:docChg chg="undo custSel modSld">
      <pc:chgData name="Joost" userId="a25ecfdb-4723-4359-a341-7e2c48c33794" providerId="ADAL" clId="{B7BA502F-198B-4FAF-9383-116FAE2836EF}" dt="2021-11-22T08:53:41.787" v="14" actId="20577"/>
      <pc:docMkLst>
        <pc:docMk/>
      </pc:docMkLst>
      <pc:sldChg chg="modSp mod">
        <pc:chgData name="Joost" userId="a25ecfdb-4723-4359-a341-7e2c48c33794" providerId="ADAL" clId="{B7BA502F-198B-4FAF-9383-116FAE2836EF}" dt="2021-11-22T08:52:40.135" v="4" actId="207"/>
        <pc:sldMkLst>
          <pc:docMk/>
          <pc:sldMk cId="2114740415" sldId="312"/>
        </pc:sldMkLst>
        <pc:graphicFrameChg chg="modGraphic">
          <ac:chgData name="Joost" userId="a25ecfdb-4723-4359-a341-7e2c48c33794" providerId="ADAL" clId="{B7BA502F-198B-4FAF-9383-116FAE2836EF}" dt="2021-11-22T08:52:40.135" v="4" actId="207"/>
          <ac:graphicFrameMkLst>
            <pc:docMk/>
            <pc:sldMk cId="2114740415" sldId="312"/>
            <ac:graphicFrameMk id="2" creationId="{9AD0137D-83CE-6044-87BB-872278AECD5D}"/>
          </ac:graphicFrameMkLst>
        </pc:graphicFrameChg>
      </pc:sldChg>
    </pc:docChg>
  </pc:docChgLst>
  <pc:docChgLst>
    <pc:chgData name="Pascal Seegers (21132844)" userId="6af91c5b-276d-490c-b3af-d00b7e30803a" providerId="ADAL" clId="{3A27248A-35B3-2243-80F1-D3F6DEB78B3B}"/>
    <pc:docChg chg="undo custSel addSld modSld sldOrd">
      <pc:chgData name="Pascal Seegers (21132844)" userId="6af91c5b-276d-490c-b3af-d00b7e30803a" providerId="ADAL" clId="{3A27248A-35B3-2243-80F1-D3F6DEB78B3B}" dt="2021-11-22T12:06:05.743" v="27"/>
      <pc:docMkLst>
        <pc:docMk/>
      </pc:docMkLst>
      <pc:sldChg chg="addSp delSp add ord">
        <pc:chgData name="Pascal Seegers (21132844)" userId="6af91c5b-276d-490c-b3af-d00b7e30803a" providerId="ADAL" clId="{3A27248A-35B3-2243-80F1-D3F6DEB78B3B}" dt="2021-11-22T12:05:00.785" v="18" actId="1076"/>
        <pc:sldMkLst>
          <pc:docMk/>
          <pc:sldMk cId="0" sldId="256"/>
        </pc:sldMkLst>
        <pc:picChg chg="add del">
          <ac:chgData name="Pascal Seegers (21132844)" userId="6af91c5b-276d-490c-b3af-d00b7e30803a" providerId="ADAL" clId="{3A27248A-35B3-2243-80F1-D3F6DEB78B3B}" dt="2021-11-22T12:05:00.638" v="17" actId="478"/>
          <ac:picMkLst>
            <pc:docMk/>
            <pc:sldMk cId="0" sldId="256"/>
            <ac:picMk id="8" creationId="{803EE79A-F523-9C44-9832-E9B8BAB369E5}"/>
          </ac:picMkLst>
        </pc:picChg>
      </pc:sldChg>
    </pc:docChg>
  </pc:docChgLst>
  <pc:docChgLst>
    <pc:chgData name="Mustafa Mousa (18068987)" userId="S::18068987@student.hhs.nl::6b12e5ad-39ac-43db-9488-a3ba5a8e1125" providerId="AD" clId="Web-{4912E5F2-F409-4E96-8A09-B6D47C12328C}"/>
    <pc:docChg chg="modSld">
      <pc:chgData name="Mustafa Mousa (18068987)" userId="S::18068987@student.hhs.nl::6b12e5ad-39ac-43db-9488-a3ba5a8e1125" providerId="AD" clId="Web-{4912E5F2-F409-4E96-8A09-B6D47C12328C}" dt="2021-12-05T18:18:10.799" v="557"/>
      <pc:docMkLst>
        <pc:docMk/>
      </pc:docMkLst>
      <pc:sldChg chg="modSp">
        <pc:chgData name="Mustafa Mousa (18068987)" userId="S::18068987@student.hhs.nl::6b12e5ad-39ac-43db-9488-a3ba5a8e1125" providerId="AD" clId="Web-{4912E5F2-F409-4E96-8A09-B6D47C12328C}" dt="2021-12-05T18:02:37.962" v="92" actId="20577"/>
        <pc:sldMkLst>
          <pc:docMk/>
          <pc:sldMk cId="3880976566" sldId="309"/>
        </pc:sldMkLst>
        <pc:spChg chg="mod">
          <ac:chgData name="Mustafa Mousa (18068987)" userId="S::18068987@student.hhs.nl::6b12e5ad-39ac-43db-9488-a3ba5a8e1125" providerId="AD" clId="Web-{4912E5F2-F409-4E96-8A09-B6D47C12328C}" dt="2021-12-05T18:02:37.962" v="92" actId="20577"/>
          <ac:spMkLst>
            <pc:docMk/>
            <pc:sldMk cId="3880976566" sldId="309"/>
            <ac:spMk id="18" creationId="{A6E070A8-0B7A-46F9-8329-939DFCAEF965}"/>
          </ac:spMkLst>
        </pc:spChg>
      </pc:sldChg>
      <pc:sldChg chg="addSp delSp modSp">
        <pc:chgData name="Mustafa Mousa (18068987)" userId="S::18068987@student.hhs.nl::6b12e5ad-39ac-43db-9488-a3ba5a8e1125" providerId="AD" clId="Web-{4912E5F2-F409-4E96-8A09-B6D47C12328C}" dt="2021-12-05T18:08:55.378" v="309" actId="20577"/>
        <pc:sldMkLst>
          <pc:docMk/>
          <pc:sldMk cId="2451442055" sldId="311"/>
        </pc:sldMkLst>
        <pc:spChg chg="add del mod">
          <ac:chgData name="Mustafa Mousa (18068987)" userId="S::18068987@student.hhs.nl::6b12e5ad-39ac-43db-9488-a3ba5a8e1125" providerId="AD" clId="Web-{4912E5F2-F409-4E96-8A09-B6D47C12328C}" dt="2021-12-05T18:08:46.831" v="305"/>
          <ac:spMkLst>
            <pc:docMk/>
            <pc:sldMk cId="2451442055" sldId="311"/>
            <ac:spMk id="2" creationId="{F8AB9B91-CDE9-4C23-8A60-6046FE8B5E5A}"/>
          </ac:spMkLst>
        </pc:spChg>
        <pc:spChg chg="mod">
          <ac:chgData name="Mustafa Mousa (18068987)" userId="S::18068987@student.hhs.nl::6b12e5ad-39ac-43db-9488-a3ba5a8e1125" providerId="AD" clId="Web-{4912E5F2-F409-4E96-8A09-B6D47C12328C}" dt="2021-12-05T18:08:55.378" v="309" actId="20577"/>
          <ac:spMkLst>
            <pc:docMk/>
            <pc:sldMk cId="2451442055" sldId="311"/>
            <ac:spMk id="18" creationId="{A6E070A8-0B7A-46F9-8329-939DFCAEF965}"/>
          </ac:spMkLst>
        </pc:spChg>
      </pc:sldChg>
      <pc:sldChg chg="addSp delSp modSp">
        <pc:chgData name="Mustafa Mousa (18068987)" userId="S::18068987@student.hhs.nl::6b12e5ad-39ac-43db-9488-a3ba5a8e1125" providerId="AD" clId="Web-{4912E5F2-F409-4E96-8A09-B6D47C12328C}" dt="2021-12-05T18:14:02.058" v="460"/>
        <pc:sldMkLst>
          <pc:docMk/>
          <pc:sldMk cId="2114740415" sldId="312"/>
        </pc:sldMkLst>
        <pc:spChg chg="add del mod">
          <ac:chgData name="Mustafa Mousa (18068987)" userId="S::18068987@student.hhs.nl::6b12e5ad-39ac-43db-9488-a3ba5a8e1125" providerId="AD" clId="Web-{4912E5F2-F409-4E96-8A09-B6D47C12328C}" dt="2021-12-05T18:04:23.590" v="132"/>
          <ac:spMkLst>
            <pc:docMk/>
            <pc:sldMk cId="2114740415" sldId="312"/>
            <ac:spMk id="3" creationId="{1FDF54BA-CC6C-4B30-85FA-734C45E37586}"/>
          </ac:spMkLst>
        </pc:spChg>
        <pc:spChg chg="add del">
          <ac:chgData name="Mustafa Mousa (18068987)" userId="S::18068987@student.hhs.nl::6b12e5ad-39ac-43db-9488-a3ba5a8e1125" providerId="AD" clId="Web-{4912E5F2-F409-4E96-8A09-B6D47C12328C}" dt="2021-12-05T18:09:24.426" v="311"/>
          <ac:spMkLst>
            <pc:docMk/>
            <pc:sldMk cId="2114740415" sldId="312"/>
            <ac:spMk id="4" creationId="{6C57F81A-A7BF-43F1-8352-A89E0F1266B1}"/>
          </ac:spMkLst>
        </pc:spChg>
        <pc:spChg chg="add del mod">
          <ac:chgData name="Mustafa Mousa (18068987)" userId="S::18068987@student.hhs.nl::6b12e5ad-39ac-43db-9488-a3ba5a8e1125" providerId="AD" clId="Web-{4912E5F2-F409-4E96-8A09-B6D47C12328C}" dt="2021-12-05T18:11:55.773" v="444"/>
          <ac:spMkLst>
            <pc:docMk/>
            <pc:sldMk cId="2114740415" sldId="312"/>
            <ac:spMk id="6" creationId="{709D63F3-FFEF-4E12-A21A-D29B979086A9}"/>
          </ac:spMkLst>
        </pc:spChg>
        <pc:graphicFrameChg chg="mod modGraphic">
          <ac:chgData name="Mustafa Mousa (18068987)" userId="S::18068987@student.hhs.nl::6b12e5ad-39ac-43db-9488-a3ba5a8e1125" providerId="AD" clId="Web-{4912E5F2-F409-4E96-8A09-B6D47C12328C}" dt="2021-12-05T18:14:02.058" v="460"/>
          <ac:graphicFrameMkLst>
            <pc:docMk/>
            <pc:sldMk cId="2114740415" sldId="312"/>
            <ac:graphicFrameMk id="2" creationId="{9AD0137D-83CE-6044-87BB-872278AECD5D}"/>
          </ac:graphicFrameMkLst>
        </pc:graphicFrameChg>
      </pc:sldChg>
    </pc:docChg>
  </pc:docChgLst>
  <pc:docChgLst>
    <pc:chgData name="Pascal Seegers (21132844)" userId="S::21132844@student.hhs.nl::6af91c5b-276d-490c-b3af-d00b7e30803a" providerId="AD" clId="Web-{24B10A74-CCE2-43BB-99DE-B2FB780A291F}"/>
    <pc:docChg chg="modSld">
      <pc:chgData name="Pascal Seegers (21132844)" userId="S::21132844@student.hhs.nl::6af91c5b-276d-490c-b3af-d00b7e30803a" providerId="AD" clId="Web-{24B10A74-CCE2-43BB-99DE-B2FB780A291F}" dt="2021-12-05T18:05:55.962" v="387" actId="20577"/>
      <pc:docMkLst>
        <pc:docMk/>
      </pc:docMkLst>
      <pc:sldChg chg="modSp">
        <pc:chgData name="Pascal Seegers (21132844)" userId="S::21132844@student.hhs.nl::6af91c5b-276d-490c-b3af-d00b7e30803a" providerId="AD" clId="Web-{24B10A74-CCE2-43BB-99DE-B2FB780A291F}" dt="2021-12-05T18:03:00.770" v="283" actId="20577"/>
        <pc:sldMkLst>
          <pc:docMk/>
          <pc:sldMk cId="3880976566" sldId="309"/>
        </pc:sldMkLst>
        <pc:spChg chg="mod">
          <ac:chgData name="Pascal Seegers (21132844)" userId="S::21132844@student.hhs.nl::6af91c5b-276d-490c-b3af-d00b7e30803a" providerId="AD" clId="Web-{24B10A74-CCE2-43BB-99DE-B2FB780A291F}" dt="2021-12-05T18:03:00.770" v="283" actId="20577"/>
          <ac:spMkLst>
            <pc:docMk/>
            <pc:sldMk cId="3880976566" sldId="309"/>
            <ac:spMk id="18" creationId="{A6E070A8-0B7A-46F9-8329-939DFCAEF965}"/>
          </ac:spMkLst>
        </pc:spChg>
      </pc:sldChg>
      <pc:sldChg chg="modSp">
        <pc:chgData name="Pascal Seegers (21132844)" userId="S::21132844@student.hhs.nl::6af91c5b-276d-490c-b3af-d00b7e30803a" providerId="AD" clId="Web-{24B10A74-CCE2-43BB-99DE-B2FB780A291F}" dt="2021-12-05T18:05:55.962" v="387" actId="20577"/>
        <pc:sldMkLst>
          <pc:docMk/>
          <pc:sldMk cId="2451442055" sldId="311"/>
        </pc:sldMkLst>
        <pc:spChg chg="mod">
          <ac:chgData name="Pascal Seegers (21132844)" userId="S::21132844@student.hhs.nl::6af91c5b-276d-490c-b3af-d00b7e30803a" providerId="AD" clId="Web-{24B10A74-CCE2-43BB-99DE-B2FB780A291F}" dt="2021-12-05T18:05:55.962" v="387" actId="20577"/>
          <ac:spMkLst>
            <pc:docMk/>
            <pc:sldMk cId="2451442055" sldId="311"/>
            <ac:spMk id="18" creationId="{A6E070A8-0B7A-46F9-8329-939DFCAEF96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8T11:59:38.519" idx="1">
    <p:pos x="10" y="10"/>
    <p:text>Do we want to specifically show somthing this time?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8T12:00:11.538" idx="2">
    <p:pos x="10" y="10"/>
    <p:text>I think the slides "in progress" and "next steps" can be put together, I don't think there is a real difference anymore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e761df8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e761df8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64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received the T0 data, but we are still waiting for the T1.</a:t>
            </a:r>
          </a:p>
          <a:p>
            <a:pPr marL="0" indent="0">
              <a:buNone/>
            </a:pPr>
            <a:r>
              <a:rPr lang="en-US"/>
              <a:t>The data files we received have been combined into a single file.</a:t>
            </a:r>
          </a:p>
          <a:p>
            <a:pPr marL="0" indent="0">
              <a:buNone/>
            </a:pPr>
            <a:r>
              <a:rPr lang="en-US"/>
              <a:t>We have explored the data using multiple </a:t>
            </a:r>
            <a:r>
              <a:rPr lang="en-US" err="1"/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194744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Fit </a:t>
            </a:r>
            <a:r>
              <a:rPr lang="en-US" err="1"/>
              <a:t>knn</a:t>
            </a:r>
            <a:r>
              <a:rPr lang="en-US"/>
              <a:t> and RFC</a:t>
            </a:r>
          </a:p>
        </p:txBody>
      </p:sp>
    </p:spTree>
    <p:extLst>
      <p:ext uri="{BB962C8B-B14F-4D97-AF65-F5344CB8AC3E}">
        <p14:creationId xmlns:p14="http://schemas.microsoft.com/office/powerpoint/2010/main" val="171908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g6f1c4480e8_0_25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4" name="Google Shape;2574;g6f1c4480e8_0_25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We have received the T0 data, but we are still waiting for the T1.</a:t>
            </a:r>
          </a:p>
          <a:p>
            <a:pPr marL="0" indent="0">
              <a:buNone/>
            </a:pPr>
            <a:r>
              <a:rPr lang="en-US"/>
              <a:t>The data files we received have been combined into a single file.</a:t>
            </a:r>
          </a:p>
          <a:p>
            <a:pPr marL="0" indent="0">
              <a:buNone/>
            </a:pPr>
            <a:r>
              <a:rPr lang="en-US"/>
              <a:t>We have explored the data using multiple </a:t>
            </a:r>
            <a:r>
              <a:rPr lang="en-US" err="1"/>
              <a:t>visualisations</a:t>
            </a:r>
          </a:p>
        </p:txBody>
      </p:sp>
    </p:spTree>
    <p:extLst>
      <p:ext uri="{BB962C8B-B14F-4D97-AF65-F5344CB8AC3E}">
        <p14:creationId xmlns:p14="http://schemas.microsoft.com/office/powerpoint/2010/main" val="264078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9125" y="-114775"/>
            <a:ext cx="9354300" cy="5337300"/>
          </a:xfrm>
          <a:prstGeom prst="rect">
            <a:avLst/>
          </a:prstGeom>
          <a:solidFill>
            <a:srgbClr val="000000">
              <a:alpha val="156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454838" y="1421550"/>
            <a:ext cx="492678" cy="560744"/>
          </a:xfrm>
          <a:custGeom>
            <a:avLst/>
            <a:gdLst/>
            <a:ahLst/>
            <a:cxnLst/>
            <a:rect l="l" t="t" r="r" b="b"/>
            <a:pathLst>
              <a:path w="9996" h="11377" extrusionOk="0">
                <a:moveTo>
                  <a:pt x="4999" y="1132"/>
                </a:moveTo>
                <a:lnTo>
                  <a:pt x="8945" y="3410"/>
                </a:lnTo>
                <a:lnTo>
                  <a:pt x="8945" y="7967"/>
                </a:lnTo>
                <a:lnTo>
                  <a:pt x="4999" y="10246"/>
                </a:lnTo>
                <a:lnTo>
                  <a:pt x="1053" y="7967"/>
                </a:lnTo>
                <a:lnTo>
                  <a:pt x="1053" y="3410"/>
                </a:lnTo>
                <a:lnTo>
                  <a:pt x="4999" y="1132"/>
                </a:lnTo>
                <a:close/>
                <a:moveTo>
                  <a:pt x="4998" y="1"/>
                </a:moveTo>
                <a:cubicBezTo>
                  <a:pt x="4907" y="1"/>
                  <a:pt x="4817" y="24"/>
                  <a:pt x="4736" y="71"/>
                </a:cubicBezTo>
                <a:lnTo>
                  <a:pt x="264" y="2652"/>
                </a:lnTo>
                <a:cubicBezTo>
                  <a:pt x="101" y="2745"/>
                  <a:pt x="2" y="2919"/>
                  <a:pt x="2" y="3108"/>
                </a:cubicBezTo>
                <a:lnTo>
                  <a:pt x="2" y="8270"/>
                </a:lnTo>
                <a:cubicBezTo>
                  <a:pt x="1" y="8458"/>
                  <a:pt x="101" y="8632"/>
                  <a:pt x="264" y="8726"/>
                </a:cubicBezTo>
                <a:lnTo>
                  <a:pt x="4736" y="11307"/>
                </a:lnTo>
                <a:cubicBezTo>
                  <a:pt x="4815" y="11353"/>
                  <a:pt x="4905" y="11377"/>
                  <a:pt x="4999" y="11377"/>
                </a:cubicBezTo>
                <a:cubicBezTo>
                  <a:pt x="5091" y="11377"/>
                  <a:pt x="5181" y="11353"/>
                  <a:pt x="5260" y="11307"/>
                </a:cubicBezTo>
                <a:lnTo>
                  <a:pt x="9732" y="8726"/>
                </a:lnTo>
                <a:cubicBezTo>
                  <a:pt x="9895" y="8632"/>
                  <a:pt x="9995" y="8458"/>
                  <a:pt x="9995" y="8270"/>
                </a:cubicBezTo>
                <a:lnTo>
                  <a:pt x="9995" y="3108"/>
                </a:lnTo>
                <a:cubicBezTo>
                  <a:pt x="9995" y="2919"/>
                  <a:pt x="9895" y="2745"/>
                  <a:pt x="9732" y="2652"/>
                </a:cubicBezTo>
                <a:lnTo>
                  <a:pt x="5260" y="71"/>
                </a:lnTo>
                <a:cubicBezTo>
                  <a:pt x="5179" y="24"/>
                  <a:pt x="5089" y="1"/>
                  <a:pt x="4998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450800" y="10337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959500" y="-12866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576425" y="-275812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7519241">
            <a:off x="5162119" y="4368139"/>
            <a:ext cx="1233931" cy="1173076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23775" y="31062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848450" y="479106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834550" y="47475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471950" y="-361950"/>
            <a:ext cx="5043729" cy="5823732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79375" y="4643925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1346700" y="241113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9825" y="2426363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441125" y="269263"/>
            <a:ext cx="5263800" cy="3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8500"/>
              <a:buFont typeface="Anton"/>
              <a:buNone/>
              <a:defRPr sz="8500">
                <a:solidFill>
                  <a:srgbClr val="F7855B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None/>
              <a:defRPr sz="52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DM Sans"/>
              <a:buNone/>
              <a:defRPr sz="2000">
                <a:solidFill>
                  <a:srgbClr val="EFEFE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None/>
              <a:defRPr sz="20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242426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 rot="-5400000">
            <a:off x="7432375" y="3244333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728238" y="461135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4143700" y="4414575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763525" y="1930863"/>
            <a:ext cx="3292200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●"/>
              <a:defRPr sz="1600">
                <a:solidFill>
                  <a:srgbClr val="EFEFEF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600"/>
              <a:buChar char="○"/>
              <a:defRPr sz="1600">
                <a:solidFill>
                  <a:srgbClr val="EFEFEF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600"/>
              <a:buChar char="■"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63525" y="1211488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2">
  <p:cSld name="TITLE_AND_BODY_1_1_2_1_2">
    <p:bg>
      <p:bgPr>
        <a:solidFill>
          <a:srgbClr val="24242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None/>
              <a:defRPr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 idx="2"/>
          </p:nvPr>
        </p:nvSpPr>
        <p:spPr>
          <a:xfrm>
            <a:off x="77771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24"/>
          <p:cNvSpPr txBox="1">
            <a:spLocks noGrp="1"/>
          </p:cNvSpPr>
          <p:nvPr>
            <p:ph type="subTitle" idx="1"/>
          </p:nvPr>
        </p:nvSpPr>
        <p:spPr>
          <a:xfrm>
            <a:off x="77770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4"/>
          <p:cNvSpPr txBox="1">
            <a:spLocks noGrp="1"/>
          </p:cNvSpPr>
          <p:nvPr>
            <p:ph type="title" idx="3"/>
          </p:nvPr>
        </p:nvSpPr>
        <p:spPr>
          <a:xfrm>
            <a:off x="274084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subTitle" idx="4"/>
          </p:nvPr>
        </p:nvSpPr>
        <p:spPr>
          <a:xfrm>
            <a:off x="274083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title" idx="5"/>
          </p:nvPr>
        </p:nvSpPr>
        <p:spPr>
          <a:xfrm>
            <a:off x="4703966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subTitle" idx="6"/>
          </p:nvPr>
        </p:nvSpPr>
        <p:spPr>
          <a:xfrm>
            <a:off x="4703959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title" idx="7"/>
          </p:nvPr>
        </p:nvSpPr>
        <p:spPr>
          <a:xfrm>
            <a:off x="6667091" y="3103775"/>
            <a:ext cx="1699200" cy="59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8"/>
          </p:nvPr>
        </p:nvSpPr>
        <p:spPr>
          <a:xfrm>
            <a:off x="6667084" y="3637272"/>
            <a:ext cx="16992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BODY_1_1_2_1_2_1">
    <p:bg>
      <p:bgPr>
        <a:solidFill>
          <a:srgbClr val="242426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-482978" y="227719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>
            <a:off x="4983347" y="-1684505"/>
            <a:ext cx="4454530" cy="5143367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9"/>
          <p:cNvSpPr/>
          <p:nvPr/>
        </p:nvSpPr>
        <p:spPr>
          <a:xfrm rot="-5400000">
            <a:off x="4476825" y="-17915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8767875" y="1555363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ONE_COLUMN_TEXT_2_1">
    <p:bg>
      <p:bgPr>
        <a:solidFill>
          <a:srgbClr val="242426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0" y="857095"/>
            <a:ext cx="1543787" cy="1782530"/>
          </a:xfrm>
          <a:custGeom>
            <a:avLst/>
            <a:gdLst/>
            <a:ahLst/>
            <a:cxnLst/>
            <a:rect l="l" t="t" r="r" b="b"/>
            <a:pathLst>
              <a:path w="22451" h="25923" extrusionOk="0">
                <a:moveTo>
                  <a:pt x="11226" y="1"/>
                </a:moveTo>
                <a:lnTo>
                  <a:pt x="1" y="6481"/>
                </a:lnTo>
                <a:lnTo>
                  <a:pt x="1" y="19442"/>
                </a:lnTo>
                <a:lnTo>
                  <a:pt x="11226" y="25922"/>
                </a:lnTo>
                <a:lnTo>
                  <a:pt x="22450" y="19442"/>
                </a:lnTo>
                <a:lnTo>
                  <a:pt x="22450" y="6481"/>
                </a:lnTo>
                <a:lnTo>
                  <a:pt x="112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97422" y="857099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6912672" y="-764551"/>
            <a:ext cx="4091347" cy="4724278"/>
          </a:xfrm>
          <a:custGeom>
            <a:avLst/>
            <a:gdLst/>
            <a:ahLst/>
            <a:cxnLst/>
            <a:rect l="l" t="t" r="r" b="b"/>
            <a:pathLst>
              <a:path w="96335" h="111238" extrusionOk="0">
                <a:moveTo>
                  <a:pt x="48167" y="0"/>
                </a:moveTo>
                <a:lnTo>
                  <a:pt x="1" y="27810"/>
                </a:lnTo>
                <a:lnTo>
                  <a:pt x="1" y="83428"/>
                </a:lnTo>
                <a:lnTo>
                  <a:pt x="48167" y="111238"/>
                </a:lnTo>
                <a:lnTo>
                  <a:pt x="96334" y="83428"/>
                </a:lnTo>
                <a:lnTo>
                  <a:pt x="96334" y="27810"/>
                </a:lnTo>
                <a:lnTo>
                  <a:pt x="481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3260424">
            <a:off x="6154981" y="-454358"/>
            <a:ext cx="1491333" cy="1417817"/>
          </a:xfrm>
          <a:prstGeom prst="pentagon">
            <a:avLst>
              <a:gd name="hf" fmla="val 105146"/>
              <a:gd name="vf" fmla="val 110557"/>
            </a:avLst>
          </a:prstGeom>
          <a:noFill/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8469475" y="385450"/>
            <a:ext cx="234769" cy="213405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704238" y="3553500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-962562" y="444275"/>
            <a:ext cx="1726075" cy="1006000"/>
          </a:xfrm>
          <a:custGeom>
            <a:avLst/>
            <a:gdLst/>
            <a:ahLst/>
            <a:cxnLst/>
            <a:rect l="l" t="t" r="r" b="b"/>
            <a:pathLst>
              <a:path w="69043" h="40240" extrusionOk="0">
                <a:moveTo>
                  <a:pt x="68442" y="1"/>
                </a:moveTo>
                <a:cubicBezTo>
                  <a:pt x="68353" y="1"/>
                  <a:pt x="68263" y="23"/>
                  <a:pt x="68180" y="71"/>
                </a:cubicBezTo>
                <a:lnTo>
                  <a:pt x="307" y="39259"/>
                </a:lnTo>
                <a:cubicBezTo>
                  <a:pt x="100" y="39377"/>
                  <a:pt x="0" y="39620"/>
                  <a:pt x="62" y="39849"/>
                </a:cubicBezTo>
                <a:cubicBezTo>
                  <a:pt x="123" y="40080"/>
                  <a:pt x="332" y="40239"/>
                  <a:pt x="570" y="40239"/>
                </a:cubicBezTo>
                <a:cubicBezTo>
                  <a:pt x="662" y="40239"/>
                  <a:pt x="753" y="40214"/>
                  <a:pt x="832" y="40169"/>
                </a:cubicBezTo>
                <a:lnTo>
                  <a:pt x="68705" y="981"/>
                </a:lnTo>
                <a:cubicBezTo>
                  <a:pt x="68956" y="837"/>
                  <a:pt x="69042" y="515"/>
                  <a:pt x="68898" y="264"/>
                </a:cubicBezTo>
                <a:cubicBezTo>
                  <a:pt x="68800" y="95"/>
                  <a:pt x="68623" y="1"/>
                  <a:pt x="68442" y="1"/>
                </a:cubicBezTo>
                <a:close/>
              </a:path>
            </a:pathLst>
          </a:custGeom>
          <a:solidFill>
            <a:srgbClr val="E06666"/>
          </a:solidFill>
          <a:ln w="28575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175275" y="973700"/>
            <a:ext cx="159442" cy="144919"/>
          </a:xfrm>
          <a:custGeom>
            <a:avLst/>
            <a:gdLst/>
            <a:ahLst/>
            <a:cxnLst/>
            <a:rect l="l" t="t" r="r" b="b"/>
            <a:pathLst>
              <a:path w="5989" h="5444" extrusionOk="0">
                <a:moveTo>
                  <a:pt x="2991" y="1"/>
                </a:moveTo>
                <a:cubicBezTo>
                  <a:pt x="1760" y="1"/>
                  <a:pt x="644" y="843"/>
                  <a:pt x="347" y="2095"/>
                </a:cubicBezTo>
                <a:cubicBezTo>
                  <a:pt x="1" y="3556"/>
                  <a:pt x="904" y="5024"/>
                  <a:pt x="2367" y="5370"/>
                </a:cubicBezTo>
                <a:cubicBezTo>
                  <a:pt x="2578" y="5420"/>
                  <a:pt x="2789" y="5444"/>
                  <a:pt x="2997" y="5444"/>
                </a:cubicBezTo>
                <a:cubicBezTo>
                  <a:pt x="4229" y="5444"/>
                  <a:pt x="5346" y="4601"/>
                  <a:pt x="5642" y="3350"/>
                </a:cubicBezTo>
                <a:cubicBezTo>
                  <a:pt x="5989" y="1887"/>
                  <a:pt x="5085" y="421"/>
                  <a:pt x="3622" y="75"/>
                </a:cubicBezTo>
                <a:cubicBezTo>
                  <a:pt x="3411" y="25"/>
                  <a:pt x="3199" y="1"/>
                  <a:pt x="2991" y="1"/>
                </a:cubicBezTo>
                <a:close/>
              </a:path>
            </a:pathLst>
          </a:custGeom>
          <a:solidFill>
            <a:srgbClr val="F785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-5400000">
            <a:off x="1904525" y="-2029667"/>
            <a:ext cx="2536500" cy="2411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rgbClr val="F785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42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550" y="445025"/>
            <a:ext cx="81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nton"/>
              <a:buNone/>
              <a:defRPr sz="2800">
                <a:solidFill>
                  <a:schemeClr val="l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550" y="1152475"/>
            <a:ext cx="81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0" r:id="rId4"/>
    <p:sldLayoutId id="2147483674" r:id="rId5"/>
    <p:sldLayoutId id="2147483675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>
            <a:off x="517325" y="266700"/>
            <a:ext cx="3619800" cy="3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FITNESS APP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441125" y="3497100"/>
            <a:ext cx="3057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Here is where your pitch deck begins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03EE79A-F523-9C44-9832-E9B8BAB36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633" y="9996"/>
            <a:ext cx="10542092" cy="5383196"/>
          </a:xfrm>
          <a:prstGeom prst="rect">
            <a:avLst/>
          </a:prstGeom>
        </p:spPr>
      </p:pic>
      <p:sp>
        <p:nvSpPr>
          <p:cNvPr id="9" name="Voorbereiding 8">
            <a:extLst>
              <a:ext uri="{FF2B5EF4-FFF2-40B4-BE49-F238E27FC236}">
                <a16:creationId xmlns:a16="http://schemas.microsoft.com/office/drawing/2014/main" id="{D09C3918-CD4A-1C4D-B294-FE396D00A05E}"/>
              </a:ext>
            </a:extLst>
          </p:cNvPr>
          <p:cNvSpPr/>
          <p:nvPr/>
        </p:nvSpPr>
        <p:spPr>
          <a:xfrm rot="16200000">
            <a:off x="-11131" y="228280"/>
            <a:ext cx="5322084" cy="5119498"/>
          </a:xfrm>
          <a:prstGeom prst="flowChartPreparation">
            <a:avLst/>
          </a:prstGeom>
          <a:solidFill>
            <a:schemeClr val="tx2">
              <a:lumMod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D99211B-4EE6-C546-87B2-5AE47DDA4000}"/>
              </a:ext>
            </a:extLst>
          </p:cNvPr>
          <p:cNvSpPr txBox="1"/>
          <p:nvPr/>
        </p:nvSpPr>
        <p:spPr>
          <a:xfrm>
            <a:off x="323613" y="1224983"/>
            <a:ext cx="476736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3600" b="1">
                <a:solidFill>
                  <a:schemeClr val="bg1"/>
                </a:solidFill>
                <a:latin typeface="DM Sans"/>
              </a:rPr>
              <a:t>StartVaardig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CCF1-84A1-443A-8937-4B11CA864071}"/>
              </a:ext>
            </a:extLst>
          </p:cNvPr>
          <p:cNvSpPr txBox="1"/>
          <p:nvPr/>
        </p:nvSpPr>
        <p:spPr>
          <a:xfrm>
            <a:off x="222485" y="353628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rPr>
              <a:t>Lisa </a:t>
            </a:r>
            <a:r>
              <a:rPr lang="nl-NL" sz="1200" err="1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rPr>
              <a:t>Dumaij</a:t>
            </a:r>
            <a:r>
              <a:rPr lang="nl-NL" sz="1200">
                <a:solidFill>
                  <a:schemeClr val="bg2">
                    <a:lumMod val="60000"/>
                    <a:lumOff val="40000"/>
                  </a:schemeClr>
                </a:solidFill>
                <a:latin typeface="DM Sans"/>
              </a:rPr>
              <a:t> 19049838</a:t>
            </a:r>
            <a:endParaRPr lang="en-US" sz="1200">
              <a:solidFill>
                <a:schemeClr val="bg2">
                  <a:lumMod val="60000"/>
                  <a:lumOff val="40000"/>
                </a:schemeClr>
              </a:solidFill>
              <a:latin typeface="DM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2A0EF-4CB4-4980-9842-619F84287434}"/>
              </a:ext>
            </a:extLst>
          </p:cNvPr>
          <p:cNvSpPr txBox="1"/>
          <p:nvPr/>
        </p:nvSpPr>
        <p:spPr>
          <a:xfrm>
            <a:off x="222485" y="378001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 err="1">
                <a:solidFill>
                  <a:srgbClr val="9B9B9B"/>
                </a:solidFill>
                <a:latin typeface="DM Sans"/>
              </a:rPr>
              <a:t>Yuliya</a:t>
            </a:r>
            <a:r>
              <a:rPr lang="nl-NL" sz="1200">
                <a:solidFill>
                  <a:srgbClr val="9B9B9B"/>
                </a:solidFill>
                <a:latin typeface="DM Sans"/>
              </a:rPr>
              <a:t> </a:t>
            </a:r>
            <a:r>
              <a:rPr lang="nl-NL" sz="1200" err="1">
                <a:solidFill>
                  <a:srgbClr val="9B9B9B"/>
                </a:solidFill>
                <a:latin typeface="DM Sans"/>
              </a:rPr>
              <a:t>Litvin</a:t>
            </a:r>
            <a:r>
              <a:rPr lang="nl-NL" sz="1200">
                <a:solidFill>
                  <a:srgbClr val="9B9B9B"/>
                </a:solidFill>
                <a:latin typeface="DM Sans"/>
              </a:rPr>
              <a:t> 20161417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2A24F-4CF6-4D50-8DE4-4B263971BC1D}"/>
              </a:ext>
            </a:extLst>
          </p:cNvPr>
          <p:cNvSpPr txBox="1"/>
          <p:nvPr/>
        </p:nvSpPr>
        <p:spPr>
          <a:xfrm>
            <a:off x="222486" y="402374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Mustafa Mousa 18068987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6CFED7-C86C-4FE7-B3C1-B2C4C12E92D4}"/>
              </a:ext>
            </a:extLst>
          </p:cNvPr>
          <p:cNvSpPr txBox="1"/>
          <p:nvPr/>
        </p:nvSpPr>
        <p:spPr>
          <a:xfrm>
            <a:off x="2836254" y="353628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Pascal Seegers 21132844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61F5A1-732F-4EEB-800B-BB694FC0722F}"/>
              </a:ext>
            </a:extLst>
          </p:cNvPr>
          <p:cNvSpPr txBox="1"/>
          <p:nvPr/>
        </p:nvSpPr>
        <p:spPr>
          <a:xfrm>
            <a:off x="2836254" y="378001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Joost van Viegen 18048757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69895-3E74-45AE-9758-079D46D966FF}"/>
              </a:ext>
            </a:extLst>
          </p:cNvPr>
          <p:cNvSpPr txBox="1"/>
          <p:nvPr/>
        </p:nvSpPr>
        <p:spPr>
          <a:xfrm>
            <a:off x="2836254" y="4023744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200">
                <a:solidFill>
                  <a:srgbClr val="9B9B9B"/>
                </a:solidFill>
                <a:latin typeface="DM Sans"/>
              </a:rPr>
              <a:t>Joep van der Zanden 19134282</a:t>
            </a:r>
            <a:endParaRPr lang="en-US" sz="1200">
              <a:solidFill>
                <a:srgbClr val="9B9B9B"/>
              </a:solidFill>
              <a:latin typeface="DM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25D46-23C3-4B41-8BEE-3E6CBF04ACF4}"/>
              </a:ext>
            </a:extLst>
          </p:cNvPr>
          <p:cNvSpPr txBox="1"/>
          <p:nvPr/>
        </p:nvSpPr>
        <p:spPr>
          <a:xfrm>
            <a:off x="326091" y="1981760"/>
            <a:ext cx="47602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DM Sans"/>
              </a:rPr>
              <a:t>Motoric skills development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34A8562-D546-4A25-900C-E8D043A51ADE}"/>
              </a:ext>
            </a:extLst>
          </p:cNvPr>
          <p:cNvSpPr/>
          <p:nvPr/>
        </p:nvSpPr>
        <p:spPr>
          <a:xfrm>
            <a:off x="3797300" y="4368800"/>
            <a:ext cx="914400" cy="30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616869" y="1546825"/>
            <a:ext cx="6947694" cy="24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Added missing functions for pipeline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Created final pipeline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External Presentation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Met Pim</a:t>
            </a:r>
          </a:p>
          <a:p>
            <a:pPr marL="285750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nl-NL" sz="2000" dirty="0">
                <a:solidFill>
                  <a:schemeClr val="bg1">
                    <a:lumMod val="95000"/>
                  </a:schemeClr>
                </a:solidFill>
              </a:rPr>
              <a:t>Worked on research paper</a:t>
            </a:r>
          </a:p>
          <a:p>
            <a:pPr marL="0" indent="0">
              <a:spcAft>
                <a:spcPts val="1600"/>
              </a:spcAft>
              <a:buNone/>
            </a:pPr>
            <a:endParaRPr lang="nl-NL" sz="28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  <a:p>
            <a:pPr marL="0" indent="0">
              <a:spcAft>
                <a:spcPts val="1600"/>
              </a:spcAft>
              <a:buNone/>
            </a:pPr>
            <a:endParaRPr lang="nl-NL" sz="28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/>
          </p:nvPr>
        </p:nvSpPr>
        <p:spPr>
          <a:xfrm>
            <a:off x="1135656" y="635850"/>
            <a:ext cx="329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b="1" err="1">
                <a:solidFill>
                  <a:schemeClr val="bg2">
                    <a:lumMod val="60000"/>
                    <a:lumOff val="40000"/>
                  </a:schemeClr>
                </a:solidFill>
              </a:rPr>
              <a:t>What</a:t>
            </a:r>
            <a:r>
              <a:rPr lang="nl-NL" b="1">
                <a:solidFill>
                  <a:schemeClr val="bg2">
                    <a:lumMod val="60000"/>
                    <a:lumOff val="40000"/>
                  </a:schemeClr>
                </a:solidFill>
              </a:rPr>
              <a:t> we have </a:t>
            </a:r>
            <a:r>
              <a:rPr lang="nl-NL" b="1" err="1">
                <a:solidFill>
                  <a:schemeClr val="bg2">
                    <a:lumMod val="60000"/>
                    <a:lumOff val="40000"/>
                  </a:schemeClr>
                </a:solidFill>
              </a:rPr>
              <a:t>done</a:t>
            </a:r>
            <a:r>
              <a:rPr lang="nl-NL" b="1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endParaRPr b="1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718ADC2-B55E-6D46-A22F-4878E09693BB}"/>
              </a:ext>
            </a:extLst>
          </p:cNvPr>
          <p:cNvSpPr txBox="1"/>
          <p:nvPr/>
        </p:nvSpPr>
        <p:spPr>
          <a:xfrm>
            <a:off x="694858" y="635850"/>
            <a:ext cx="52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b="1">
                <a:solidFill>
                  <a:schemeClr val="accent1"/>
                </a:solidFill>
                <a:latin typeface="Anton" pitchFamily="2" charset="77"/>
              </a:rPr>
              <a:t>01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5F2539C-A60E-F54F-8D1B-D30C75EF8733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226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b="1">
                <a:solidFill>
                  <a:schemeClr val="bg2">
                    <a:lumMod val="60000"/>
                    <a:lumOff val="40000"/>
                  </a:schemeClr>
                </a:solidFill>
              </a:rPr>
              <a:t>Meanwhile….</a:t>
            </a:r>
            <a:endParaRPr lang="en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9AD0137D-83CE-6044-87BB-872278AEC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19098"/>
              </p:ext>
            </p:extLst>
          </p:nvPr>
        </p:nvGraphicFramePr>
        <p:xfrm>
          <a:off x="1002549" y="1655486"/>
          <a:ext cx="6095994" cy="1112519"/>
        </p:xfrm>
        <a:graphic>
          <a:graphicData uri="http://schemas.openxmlformats.org/drawingml/2006/table">
            <a:tbl>
              <a:tblPr firstRow="1" bandRow="1">
                <a:tableStyleId>{7E4B008A-4575-4151-9BDE-6D82EF875A06}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7857169"/>
                    </a:ext>
                  </a:extLst>
                </a:gridCol>
                <a:gridCol w="2698473">
                  <a:extLst>
                    <a:ext uri="{9D8B030D-6E8A-4147-A177-3AD203B41FA5}">
                      <a16:colId xmlns:a16="http://schemas.microsoft.com/office/drawing/2014/main" val="3922674224"/>
                    </a:ext>
                  </a:extLst>
                </a:gridCol>
                <a:gridCol w="1365521">
                  <a:extLst>
                    <a:ext uri="{9D8B030D-6E8A-4147-A177-3AD203B41FA5}">
                      <a16:colId xmlns:a16="http://schemas.microsoft.com/office/drawing/2014/main" val="623301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-NL" sz="1400" b="0" i="0" u="none" strike="noStrike" noProof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Before</a:t>
                      </a:r>
                      <a:r>
                        <a:rPr lang="nl-NL" sz="1400" b="0" i="0" u="none" strike="noStrike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 hyperparameter </a:t>
                      </a:r>
                      <a:r>
                        <a:rPr lang="nl-NL" sz="1400" b="0" i="0" u="none" strike="noStrike" noProof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/>
                        </a:rPr>
                        <a:t>tuning</a:t>
                      </a:r>
                      <a:endParaRPr lang="en-GB" sz="1400" b="0" i="0" u="none" strike="noStrike" noProof="0" err="1">
                        <a:ln>
                          <a:solidFill>
                            <a:schemeClr val="bg1"/>
                          </a:solidFill>
                        </a:ln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After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2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0.39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6725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KNN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0.25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0.39</a:t>
                      </a: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55336"/>
                  </a:ext>
                </a:extLst>
              </a:tr>
            </a:tbl>
          </a:graphicData>
        </a:graphic>
      </p:graphicFrame>
      <p:sp>
        <p:nvSpPr>
          <p:cNvPr id="5" name="Tekstvak 4">
            <a:extLst>
              <a:ext uri="{FF2B5EF4-FFF2-40B4-BE49-F238E27FC236}">
                <a16:creationId xmlns:a16="http://schemas.microsoft.com/office/drawing/2014/main" id="{E2A2F156-6F4E-3447-82CE-4475B344D6EC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6BFB8C-A263-417B-99DD-4889DCBD59FE}"/>
              </a:ext>
            </a:extLst>
          </p:cNvPr>
          <p:cNvSpPr txBox="1"/>
          <p:nvPr/>
        </p:nvSpPr>
        <p:spPr>
          <a:xfrm>
            <a:off x="5387486" y="406863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74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NL" b="1" dirty="0">
                <a:solidFill>
                  <a:schemeClr val="accent1"/>
                </a:solidFill>
              </a:rPr>
              <a:t>02 </a:t>
            </a:r>
            <a:r>
              <a:rPr lang="en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 progress / </a:t>
            </a:r>
            <a:r>
              <a:rPr lang="de-DE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Next </a:t>
            </a:r>
            <a:r>
              <a:rPr lang="de-DE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steps</a:t>
            </a:r>
            <a:endParaRPr lang="e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070A8-0B7A-46F9-8329-939DFCAEF965}"/>
              </a:ext>
            </a:extLst>
          </p:cNvPr>
          <p:cNvSpPr txBox="1"/>
          <p:nvPr/>
        </p:nvSpPr>
        <p:spPr>
          <a:xfrm>
            <a:off x="580126" y="1124669"/>
            <a:ext cx="670056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Finish preparing T1 data</a:t>
            </a:r>
          </a:p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Finalizing final pipeline</a:t>
            </a:r>
          </a:p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Finishing research paper</a:t>
            </a:r>
          </a:p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Working on individual portfolios</a:t>
            </a:r>
          </a:p>
          <a:p>
            <a:pPr marL="457200" indent="-457200">
              <a:buClr>
                <a:schemeClr val="bg1"/>
              </a:buClr>
              <a:buSzPct val="56999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Preparing for test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D17022-BC91-F947-A90F-1A2FBEC38DD8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097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>
            <a:spLocks noGrp="1"/>
          </p:cNvSpPr>
          <p:nvPr>
            <p:ph type="title"/>
          </p:nvPr>
        </p:nvSpPr>
        <p:spPr>
          <a:xfrm>
            <a:off x="584925" y="405750"/>
            <a:ext cx="812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nl-NL" b="1">
                <a:solidFill>
                  <a:schemeClr val="accent1"/>
                </a:solidFill>
              </a:rPr>
              <a:t>03 </a:t>
            </a:r>
            <a:r>
              <a:rPr lang="en" b="1">
                <a:solidFill>
                  <a:schemeClr val="bg2">
                    <a:lumMod val="60000"/>
                    <a:lumOff val="40000"/>
                  </a:schemeClr>
                </a:solidFill>
              </a:rPr>
              <a:t>Next steps</a:t>
            </a:r>
            <a:endParaRPr lang="en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E070A8-0B7A-46F9-8329-939DFCAEF965}"/>
              </a:ext>
            </a:extLst>
          </p:cNvPr>
          <p:cNvSpPr txBox="1"/>
          <p:nvPr/>
        </p:nvSpPr>
        <p:spPr>
          <a:xfrm>
            <a:off x="580126" y="1124669"/>
            <a:ext cx="670056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External presentation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New models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  <a:latin typeface="DM Sans"/>
              </a:rPr>
              <a:t>Ensembling</a:t>
            </a:r>
            <a:r>
              <a:rPr lang="en-US" sz="2800" dirty="0">
                <a:solidFill>
                  <a:schemeClr val="bg1"/>
                </a:solidFill>
                <a:latin typeface="DM Sans"/>
              </a:rPr>
              <a:t> models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DM Sans"/>
              </a:rPr>
              <a:t>(Prototype)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DM Sans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D378AA8-8E63-DA48-910C-DDDE6B03F446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5144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56;p63">
            <a:extLst>
              <a:ext uri="{FF2B5EF4-FFF2-40B4-BE49-F238E27FC236}">
                <a16:creationId xmlns:a16="http://schemas.microsoft.com/office/drawing/2014/main" id="{B3E13A6B-E9B6-5C47-8659-99A915E9D89B}"/>
              </a:ext>
            </a:extLst>
          </p:cNvPr>
          <p:cNvSpPr txBox="1">
            <a:spLocks/>
          </p:cNvSpPr>
          <p:nvPr/>
        </p:nvSpPr>
        <p:spPr>
          <a:xfrm>
            <a:off x="2677794" y="2571750"/>
            <a:ext cx="420642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nl-NL" sz="6600">
                <a:solidFill>
                  <a:schemeClr val="bg1"/>
                </a:solidFill>
                <a:latin typeface="Anton" pitchFamily="2" charset="77"/>
              </a:rPr>
              <a:t>THANK YOU!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C8ECAC2-24C4-D84F-9281-1C6F837E00B4}"/>
              </a:ext>
            </a:extLst>
          </p:cNvPr>
          <p:cNvSpPr txBox="1"/>
          <p:nvPr/>
        </p:nvSpPr>
        <p:spPr>
          <a:xfrm>
            <a:off x="8740825" y="4673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80313457"/>
      </p:ext>
    </p:extLst>
  </p:cSld>
  <p:clrMapOvr>
    <a:masterClrMapping/>
  </p:clrMapOvr>
</p:sld>
</file>

<file path=ppt/theme/theme1.xml><?xml version="1.0" encoding="utf-8"?>
<a:theme xmlns:a="http://schemas.openxmlformats.org/drawingml/2006/main" name="Fitness App Pitch Deck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F7855B"/>
      </a:accent1>
      <a:accent2>
        <a:srgbClr val="363639"/>
      </a:accent2>
      <a:accent3>
        <a:srgbClr val="FBC2AD"/>
      </a:accent3>
      <a:accent4>
        <a:srgbClr val="FB6704"/>
      </a:accent4>
      <a:accent5>
        <a:srgbClr val="FCE5CD"/>
      </a:accent5>
      <a:accent6>
        <a:srgbClr val="CCCCCC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5EF111423E140ABE55864878BC306" ma:contentTypeVersion="8" ma:contentTypeDescription="Een nieuw document maken." ma:contentTypeScope="" ma:versionID="a950a52122970c5d583098ad04ff1b6c">
  <xsd:schema xmlns:xsd="http://www.w3.org/2001/XMLSchema" xmlns:xs="http://www.w3.org/2001/XMLSchema" xmlns:p="http://schemas.microsoft.com/office/2006/metadata/properties" xmlns:ns2="b58b1c9c-36f2-4954-935c-bb51e87f1a04" targetNamespace="http://schemas.microsoft.com/office/2006/metadata/properties" ma:root="true" ma:fieldsID="12a85929bb47c45190d0d4d8730fa211" ns2:_="">
    <xsd:import namespace="b58b1c9c-36f2-4954-935c-bb51e87f1a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b1c9c-36f2-4954-935c-bb51e87f1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C494A4-CBF4-4FF1-B164-F7DA6A7F27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3F5BA-77BB-46D1-B00E-D2A920CA32DB}"/>
</file>

<file path=customXml/itemProps3.xml><?xml version="1.0" encoding="utf-8"?>
<ds:datastoreItem xmlns:ds="http://schemas.openxmlformats.org/officeDocument/2006/customXml" ds:itemID="{E1E6D827-56A8-4032-AC58-A4788B73DBDA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b58b1c9c-36f2-4954-935c-bb51e87f1a0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190</Words>
  <Application>Microsoft Office PowerPoint</Application>
  <PresentationFormat>On-screen Show (16:9)</PresentationFormat>
  <Paragraphs>51</Paragraphs>
  <Slides>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Anton</vt:lpstr>
      <vt:lpstr>DM Sans</vt:lpstr>
      <vt:lpstr>Courier New</vt:lpstr>
      <vt:lpstr>Fitness App Pitch Deck by Slidesgo</vt:lpstr>
      <vt:lpstr>FITNESS APP</vt:lpstr>
      <vt:lpstr>What we have done </vt:lpstr>
      <vt:lpstr>Meanwhile….</vt:lpstr>
      <vt:lpstr>02 In progress / Next steps</vt:lpstr>
      <vt:lpstr>03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APP</dc:title>
  <cp:lastModifiedBy>Joep van der Zanden</cp:lastModifiedBy>
  <cp:revision>4</cp:revision>
  <dcterms:modified xsi:type="dcterms:W3CDTF">2021-12-20T07:45:18Z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0x01010032F5EF111423E140ABE55864878BC306</vt:lpwstr>
  </property>
</Properties>
</file>