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5"/>
  </p:notesMasterIdLst>
  <p:sldIdLst>
    <p:sldId id="326" r:id="rId5"/>
    <p:sldId id="346" r:id="rId6"/>
    <p:sldId id="327" r:id="rId7"/>
    <p:sldId id="328" r:id="rId8"/>
    <p:sldId id="340" r:id="rId9"/>
    <p:sldId id="339" r:id="rId10"/>
    <p:sldId id="335" r:id="rId11"/>
    <p:sldId id="336" r:id="rId12"/>
    <p:sldId id="345" r:id="rId13"/>
    <p:sldId id="347" r:id="rId14"/>
    <p:sldId id="341" r:id="rId15"/>
    <p:sldId id="343" r:id="rId16"/>
    <p:sldId id="333" r:id="rId17"/>
    <p:sldId id="338" r:id="rId18"/>
    <p:sldId id="342" r:id="rId19"/>
    <p:sldId id="330" r:id="rId20"/>
    <p:sldId id="331" r:id="rId21"/>
    <p:sldId id="332" r:id="rId22"/>
    <p:sldId id="334" r:id="rId23"/>
    <p:sldId id="337" r:id="rId24"/>
  </p:sldIdLst>
  <p:sldSz cx="9144000" cy="5143500" type="screen16x9"/>
  <p:notesSz cx="6858000" cy="9144000"/>
  <p:embeddedFontLst>
    <p:embeddedFont>
      <p:font typeface="Anton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E6175E-FF8C-DC42-1483-0E8A81B014CD}" name="Joost van Viegen" initials="J.W.D. vV" userId="Joost van Viege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ya Litvin (20161417)" initials="YL(" lastIdx="7" clrIdx="0">
    <p:extLst>
      <p:ext uri="{19B8F6BF-5375-455C-9EA6-DF929625EA0E}">
        <p15:presenceInfo xmlns:p15="http://schemas.microsoft.com/office/powerpoint/2012/main" userId="Yuliya Litvin (20161417)" providerId="None"/>
      </p:ext>
    </p:extLst>
  </p:cmAuthor>
  <p:cmAuthor id="2" name="Pascal Seegers (21132844)" initials="P(" lastIdx="1" clrIdx="1">
    <p:extLst>
      <p:ext uri="{19B8F6BF-5375-455C-9EA6-DF929625EA0E}">
        <p15:presenceInfo xmlns:p15="http://schemas.microsoft.com/office/powerpoint/2012/main" userId="S::21132844@student.hhs.nl::6af91c5b-276d-490c-b3af-d00b7e3080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55B"/>
    <a:srgbClr val="242426"/>
    <a:srgbClr val="36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BED07-3C98-4A74-927D-515491102934}" v="93" dt="2021-11-29T11:06:38.346"/>
    <p1510:client id="{2DDD871D-CDB5-40CB-800D-9C7A653FC14D}" v="326" dt="2021-11-29T11:01:45.584"/>
    <p1510:client id="{32AAAE1A-C97F-4DCB-93C3-806F2C131F18}" v="73" dt="2021-11-28T12:41:14.497"/>
    <p1510:client id="{5E011602-F900-292E-92D3-6B0039360C4C}" v="18" dt="2021-11-29T10:33:22.613"/>
    <p1510:client id="{60B42755-08D0-432D-8BDE-11F0597EF944}" v="3" dt="2021-11-29T10:12:09.449"/>
    <p1510:client id="{BEF887EE-26B5-400C-95CC-44D559D7A032}" v="195" dt="2021-11-29T10:27:48.853"/>
    <p1510:client id="{E0B6B03A-0608-4F04-B8F0-CD2B0B54C98F}" v="28" dt="2021-11-28T18:04:09.685"/>
    <p1510:client id="{E5BF5097-2A3C-4191-9DB2-026095B51646}" v="1716" dt="2021-11-29T10:59:33.698"/>
    <p1510:client id="{F50349A1-23D2-4DE8-8D2B-9E79F95F9926}" v="132" dt="2021-11-28T12:06:20.086"/>
    <p1510:client id="{FEC7274E-89DB-48E7-A77C-4BA9EE4ED2F7}" v="84" dt="2021-11-29T11:27:51.004"/>
  </p1510:revLst>
</p1510:revInfo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Seegers (21132844)" userId="S::21132844@student.hhs.nl::6af91c5b-276d-490c-b3af-d00b7e30803a" providerId="AD" clId="Web-{FA1E6653-7FF7-4195-8F3A-009A18C59CAC}"/>
    <pc:docChg chg="modSld">
      <pc:chgData name="Pascal Seegers (21132844)" userId="S::21132844@student.hhs.nl::6af91c5b-276d-490c-b3af-d00b7e30803a" providerId="AD" clId="Web-{FA1E6653-7FF7-4195-8F3A-009A18C59CAC}" dt="2021-11-27T12:40:33.970" v="22" actId="20577"/>
      <pc:docMkLst>
        <pc:docMk/>
      </pc:docMkLst>
      <pc:sldChg chg="modSp">
        <pc:chgData name="Pascal Seegers (21132844)" userId="S::21132844@student.hhs.nl::6af91c5b-276d-490c-b3af-d00b7e30803a" providerId="AD" clId="Web-{FA1E6653-7FF7-4195-8F3A-009A18C59CAC}" dt="2021-11-27T12:38:09.451" v="3" actId="1076"/>
        <pc:sldMkLst>
          <pc:docMk/>
          <pc:sldMk cId="3808942538" sldId="328"/>
        </pc:sldMkLst>
        <pc:spChg chg="mod">
          <ac:chgData name="Pascal Seegers (21132844)" userId="S::21132844@student.hhs.nl::6af91c5b-276d-490c-b3af-d00b7e30803a" providerId="AD" clId="Web-{FA1E6653-7FF7-4195-8F3A-009A18C59CAC}" dt="2021-11-27T12:38:09.420" v="2" actId="1076"/>
          <ac:spMkLst>
            <pc:docMk/>
            <pc:sldMk cId="3808942538" sldId="328"/>
            <ac:spMk id="13" creationId="{C52047F2-4B6F-40CF-8CD1-51B208864960}"/>
          </ac:spMkLst>
        </pc:spChg>
        <pc:spChg chg="mod">
          <ac:chgData name="Pascal Seegers (21132844)" userId="S::21132844@student.hhs.nl::6af91c5b-276d-490c-b3af-d00b7e30803a" providerId="AD" clId="Web-{FA1E6653-7FF7-4195-8F3A-009A18C59CAC}" dt="2021-11-27T12:38:09.451" v="3" actId="1076"/>
          <ac:spMkLst>
            <pc:docMk/>
            <pc:sldMk cId="3808942538" sldId="328"/>
            <ac:spMk id="16" creationId="{D031F1AF-1A48-4CD2-93F3-301548D90859}"/>
          </ac:spMkLst>
        </pc:spChg>
      </pc:sldChg>
      <pc:sldChg chg="modSp">
        <pc:chgData name="Pascal Seegers (21132844)" userId="S::21132844@student.hhs.nl::6af91c5b-276d-490c-b3af-d00b7e30803a" providerId="AD" clId="Web-{FA1E6653-7FF7-4195-8F3A-009A18C59CAC}" dt="2021-11-27T12:40:33.970" v="22" actId="20577"/>
        <pc:sldMkLst>
          <pc:docMk/>
          <pc:sldMk cId="1429401789" sldId="335"/>
        </pc:sldMkLst>
        <pc:spChg chg="mod">
          <ac:chgData name="Pascal Seegers (21132844)" userId="S::21132844@student.hhs.nl::6af91c5b-276d-490c-b3af-d00b7e30803a" providerId="AD" clId="Web-{FA1E6653-7FF7-4195-8F3A-009A18C59CAC}" dt="2021-11-27T12:40:33.970" v="22" actId="20577"/>
          <ac:spMkLst>
            <pc:docMk/>
            <pc:sldMk cId="1429401789" sldId="335"/>
            <ac:spMk id="15" creationId="{A3B3222F-B700-4DCE-913F-05F9AF634686}"/>
          </ac:spMkLst>
        </pc:spChg>
      </pc:sldChg>
    </pc:docChg>
  </pc:docChgLst>
  <pc:docChgLst>
    <pc:chgData name="Mustafa Mousa (18068987)" userId="S::18068987@student.hhs.nl::6b12e5ad-39ac-43db-9488-a3ba5a8e1125" providerId="AD" clId="Web-{BEF887EE-26B5-400C-95CC-44D559D7A032}"/>
    <pc:docChg chg="modSld">
      <pc:chgData name="Mustafa Mousa (18068987)" userId="S::18068987@student.hhs.nl::6b12e5ad-39ac-43db-9488-a3ba5a8e1125" providerId="AD" clId="Web-{BEF887EE-26B5-400C-95CC-44D559D7A032}" dt="2021-11-29T10:27:44.696" v="140" actId="20577"/>
      <pc:docMkLst>
        <pc:docMk/>
      </pc:docMkLst>
      <pc:sldChg chg="delSp modSp">
        <pc:chgData name="Mustafa Mousa (18068987)" userId="S::18068987@student.hhs.nl::6b12e5ad-39ac-43db-9488-a3ba5a8e1125" providerId="AD" clId="Web-{BEF887EE-26B5-400C-95CC-44D559D7A032}" dt="2021-11-29T10:27:44.696" v="140" actId="20577"/>
        <pc:sldMkLst>
          <pc:docMk/>
          <pc:sldMk cId="1845072352" sldId="337"/>
        </pc:sldMkLst>
        <pc:spChg chg="mod">
          <ac:chgData name="Mustafa Mousa (18068987)" userId="S::18068987@student.hhs.nl::6b12e5ad-39ac-43db-9488-a3ba5a8e1125" providerId="AD" clId="Web-{BEF887EE-26B5-400C-95CC-44D559D7A032}" dt="2021-11-29T10:27:44.696" v="140" actId="20577"/>
          <ac:spMkLst>
            <pc:docMk/>
            <pc:sldMk cId="1845072352" sldId="337"/>
            <ac:spMk id="2" creationId="{41FFC9CC-32FA-4A01-AAB0-44E1ACF028AA}"/>
          </ac:spMkLst>
        </pc:spChg>
        <pc:spChg chg="mod">
          <ac:chgData name="Mustafa Mousa (18068987)" userId="S::18068987@student.hhs.nl::6b12e5ad-39ac-43db-9488-a3ba5a8e1125" providerId="AD" clId="Web-{BEF887EE-26B5-400C-95CC-44D559D7A032}" dt="2021-11-29T10:19:44.813" v="127" actId="14100"/>
          <ac:spMkLst>
            <pc:docMk/>
            <pc:sldMk cId="1845072352" sldId="337"/>
            <ac:spMk id="7" creationId="{7E862815-43A7-4975-B4AD-C2881DF3BF09}"/>
          </ac:spMkLst>
        </pc:spChg>
        <pc:spChg chg="mod">
          <ac:chgData name="Mustafa Mousa (18068987)" userId="S::18068987@student.hhs.nl::6b12e5ad-39ac-43db-9488-a3ba5a8e1125" providerId="AD" clId="Web-{BEF887EE-26B5-400C-95CC-44D559D7A032}" dt="2021-11-29T10:19:48.298" v="128" actId="1076"/>
          <ac:spMkLst>
            <pc:docMk/>
            <pc:sldMk cId="1845072352" sldId="337"/>
            <ac:spMk id="14" creationId="{B8087677-DC8A-41CC-A772-29364263A501}"/>
          </ac:spMkLst>
        </pc:spChg>
        <pc:spChg chg="del mod">
          <ac:chgData name="Mustafa Mousa (18068987)" userId="S::18068987@student.hhs.nl::6b12e5ad-39ac-43db-9488-a3ba5a8e1125" providerId="AD" clId="Web-{BEF887EE-26B5-400C-95CC-44D559D7A032}" dt="2021-11-29T10:16:23.497" v="84"/>
          <ac:spMkLst>
            <pc:docMk/>
            <pc:sldMk cId="1845072352" sldId="337"/>
            <ac:spMk id="15" creationId="{004F4BEC-3B85-4DDE-9333-4453277D7343}"/>
          </ac:spMkLst>
        </pc:spChg>
        <pc:spChg chg="del mod">
          <ac:chgData name="Mustafa Mousa (18068987)" userId="S::18068987@student.hhs.nl::6b12e5ad-39ac-43db-9488-a3ba5a8e1125" providerId="AD" clId="Web-{BEF887EE-26B5-400C-95CC-44D559D7A032}" dt="2021-11-29T10:16:14.075" v="81"/>
          <ac:spMkLst>
            <pc:docMk/>
            <pc:sldMk cId="1845072352" sldId="337"/>
            <ac:spMk id="22" creationId="{50DB318B-12F8-4F00-B90E-617829F3FC75}"/>
          </ac:spMkLst>
        </pc:spChg>
        <pc:spChg chg="del mod">
          <ac:chgData name="Mustafa Mousa (18068987)" userId="S::18068987@student.hhs.nl::6b12e5ad-39ac-43db-9488-a3ba5a8e1125" providerId="AD" clId="Web-{BEF887EE-26B5-400C-95CC-44D559D7A032}" dt="2021-11-29T10:16:29.732" v="85"/>
          <ac:spMkLst>
            <pc:docMk/>
            <pc:sldMk cId="1845072352" sldId="337"/>
            <ac:spMk id="23" creationId="{A36CDEE1-0A38-4106-9780-22D9C5449E0C}"/>
          </ac:spMkLst>
        </pc:spChg>
        <pc:spChg chg="del mod">
          <ac:chgData name="Mustafa Mousa (18068987)" userId="S::18068987@student.hhs.nl::6b12e5ad-39ac-43db-9488-a3ba5a8e1125" providerId="AD" clId="Web-{BEF887EE-26B5-400C-95CC-44D559D7A032}" dt="2021-11-29T10:17:51.671" v="104"/>
          <ac:spMkLst>
            <pc:docMk/>
            <pc:sldMk cId="1845072352" sldId="337"/>
            <ac:spMk id="25" creationId="{75152611-D7B3-4013-BA5D-7C997FB8CB62}"/>
          </ac:spMkLst>
        </pc:spChg>
      </pc:sldChg>
    </pc:docChg>
  </pc:docChgLst>
  <pc:docChgLst>
    <pc:chgData name="Mustafa Mousa (18068987)" userId="S::18068987@student.hhs.nl::6b12e5ad-39ac-43db-9488-a3ba5a8e1125" providerId="AD" clId="Web-{1F9A05E6-BFAD-4704-8730-4BE53D6221A5}"/>
    <pc:docChg chg="modSld">
      <pc:chgData name="Mustafa Mousa (18068987)" userId="S::18068987@student.hhs.nl::6b12e5ad-39ac-43db-9488-a3ba5a8e1125" providerId="AD" clId="Web-{1F9A05E6-BFAD-4704-8730-4BE53D6221A5}" dt="2021-11-26T11:56:43.451" v="81" actId="1076"/>
      <pc:docMkLst>
        <pc:docMk/>
      </pc:docMkLst>
      <pc:sldChg chg="modSp">
        <pc:chgData name="Mustafa Mousa (18068987)" userId="S::18068987@student.hhs.nl::6b12e5ad-39ac-43db-9488-a3ba5a8e1125" providerId="AD" clId="Web-{1F9A05E6-BFAD-4704-8730-4BE53D6221A5}" dt="2021-11-26T11:56:43.451" v="81" actId="1076"/>
        <pc:sldMkLst>
          <pc:docMk/>
          <pc:sldMk cId="3808942538" sldId="328"/>
        </pc:sldMkLst>
        <pc:spChg chg="mod">
          <ac:chgData name="Mustafa Mousa (18068987)" userId="S::18068987@student.hhs.nl::6b12e5ad-39ac-43db-9488-a3ba5a8e1125" providerId="AD" clId="Web-{1F9A05E6-BFAD-4704-8730-4BE53D6221A5}" dt="2021-11-26T11:56:40.982" v="80" actId="1076"/>
          <ac:spMkLst>
            <pc:docMk/>
            <pc:sldMk cId="3808942538" sldId="328"/>
            <ac:spMk id="9" creationId="{6F39FED1-E844-4AD6-B821-E04AABC7A68D}"/>
          </ac:spMkLst>
        </pc:spChg>
        <pc:spChg chg="mod">
          <ac:chgData name="Mustafa Mousa (18068987)" userId="S::18068987@student.hhs.nl::6b12e5ad-39ac-43db-9488-a3ba5a8e1125" providerId="AD" clId="Web-{1F9A05E6-BFAD-4704-8730-4BE53D6221A5}" dt="2021-11-26T11:50:56.664" v="70" actId="1076"/>
          <ac:spMkLst>
            <pc:docMk/>
            <pc:sldMk cId="3808942538" sldId="328"/>
            <ac:spMk id="13" creationId="{C52047F2-4B6F-40CF-8CD1-51B208864960}"/>
          </ac:spMkLst>
        </pc:spChg>
        <pc:spChg chg="mod">
          <ac:chgData name="Mustafa Mousa (18068987)" userId="S::18068987@student.hhs.nl::6b12e5ad-39ac-43db-9488-a3ba5a8e1125" providerId="AD" clId="Web-{1F9A05E6-BFAD-4704-8730-4BE53D6221A5}" dt="2021-11-26T11:28:43.800" v="40" actId="20577"/>
          <ac:spMkLst>
            <pc:docMk/>
            <pc:sldMk cId="3808942538" sldId="328"/>
            <ac:spMk id="15" creationId="{A3B3222F-B700-4DCE-913F-05F9AF634686}"/>
          </ac:spMkLst>
        </pc:spChg>
        <pc:spChg chg="mod">
          <ac:chgData name="Mustafa Mousa (18068987)" userId="S::18068987@student.hhs.nl::6b12e5ad-39ac-43db-9488-a3ba5a8e1125" providerId="AD" clId="Web-{1F9A05E6-BFAD-4704-8730-4BE53D6221A5}" dt="2021-11-26T11:51:19.680" v="73" actId="1076"/>
          <ac:spMkLst>
            <pc:docMk/>
            <pc:sldMk cId="3808942538" sldId="328"/>
            <ac:spMk id="16" creationId="{D031F1AF-1A48-4CD2-93F3-301548D90859}"/>
          </ac:spMkLst>
        </pc:spChg>
        <pc:picChg chg="mod">
          <ac:chgData name="Mustafa Mousa (18068987)" userId="S::18068987@student.hhs.nl::6b12e5ad-39ac-43db-9488-a3ba5a8e1125" providerId="AD" clId="Web-{1F9A05E6-BFAD-4704-8730-4BE53D6221A5}" dt="2021-11-26T11:56:43.451" v="81" actId="1076"/>
          <ac:picMkLst>
            <pc:docMk/>
            <pc:sldMk cId="3808942538" sldId="328"/>
            <ac:picMk id="11" creationId="{47086CD7-60D5-4BCB-A4D1-470C7695F091}"/>
          </ac:picMkLst>
        </pc:picChg>
        <pc:picChg chg="mod">
          <ac:chgData name="Mustafa Mousa (18068987)" userId="S::18068987@student.hhs.nl::6b12e5ad-39ac-43db-9488-a3ba5a8e1125" providerId="AD" clId="Web-{1F9A05E6-BFAD-4704-8730-4BE53D6221A5}" dt="2021-11-26T11:50:59.414" v="71" actId="1076"/>
          <ac:picMkLst>
            <pc:docMk/>
            <pc:sldMk cId="3808942538" sldId="328"/>
            <ac:picMk id="14" creationId="{6BC370AB-FE6F-4E9F-B28C-69854843F6FA}"/>
          </ac:picMkLst>
        </pc:picChg>
      </pc:sldChg>
    </pc:docChg>
  </pc:docChgLst>
  <pc:docChgLst>
    <pc:chgData name="Joost" userId="a25ecfdb-4723-4359-a341-7e2c48c33794" providerId="ADAL" clId="{C1E7D714-9E3B-44ED-A10A-63BEACF76263}"/>
    <pc:docChg chg="undo redo custSel addSld delSld modSld modMainMaster">
      <pc:chgData name="Joost" userId="a25ecfdb-4723-4359-a341-7e2c48c33794" providerId="ADAL" clId="{C1E7D714-9E3B-44ED-A10A-63BEACF76263}" dt="2021-11-11T12:44:29.816" v="929"/>
      <pc:docMkLst>
        <pc:docMk/>
      </pc:docMkLst>
      <pc:sldMasterChg chg="modTransition modSldLayout">
        <pc:chgData name="Joost" userId="a25ecfdb-4723-4359-a341-7e2c48c33794" providerId="ADAL" clId="{C1E7D714-9E3B-44ED-A10A-63BEACF76263}" dt="2021-11-11T12:40:43.952" v="915"/>
        <pc:sldMasterMkLst>
          <pc:docMk/>
          <pc:sldMasterMk cId="0" sldId="2147483680"/>
        </pc:sldMasterMkLst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49"/>
          </pc:sldLayoutMkLst>
        </pc:sldLayoutChg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50"/>
          </pc:sldLayoutMkLst>
        </pc:sldLayoutChg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58"/>
          </pc:sldLayoutMkLst>
        </pc:sldLayoutChg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74"/>
          </pc:sldLayoutMkLst>
        </pc:sldLayoutChg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76"/>
          </pc:sldLayoutMkLst>
        </pc:sldLayoutChg>
        <pc:sldLayoutChg chg="modTransition">
          <pc:chgData name="Joost" userId="a25ecfdb-4723-4359-a341-7e2c48c33794" providerId="ADAL" clId="{C1E7D714-9E3B-44ED-A10A-63BEACF76263}" dt="2021-11-11T12:40:43.952" v="915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Pascal Seegers (21132844)" userId="S::21132844@student.hhs.nl::6af91c5b-276d-490c-b3af-d00b7e30803a" providerId="AD" clId="Web-{FEC8CEC4-27B2-425C-A0A3-1689ABCC404C}"/>
    <pc:docChg chg="addSld delSld modSld sldOrd">
      <pc:chgData name="Pascal Seegers (21132844)" userId="S::21132844@student.hhs.nl::6af91c5b-276d-490c-b3af-d00b7e30803a" providerId="AD" clId="Web-{FEC8CEC4-27B2-425C-A0A3-1689ABCC404C}" dt="2021-11-28T11:06:57.440" v="446" actId="20577"/>
      <pc:docMkLst>
        <pc:docMk/>
      </pc:docMkLst>
      <pc:sldChg chg="modSp">
        <pc:chgData name="Pascal Seegers (21132844)" userId="S::21132844@student.hhs.nl::6af91c5b-276d-490c-b3af-d00b7e30803a" providerId="AD" clId="Web-{FEC8CEC4-27B2-425C-A0A3-1689ABCC404C}" dt="2021-11-28T10:56:47.076" v="369" actId="14100"/>
        <pc:sldMkLst>
          <pc:docMk/>
          <pc:sldMk cId="3808942538" sldId="328"/>
        </pc:sldMkLst>
        <pc:spChg chg="mod">
          <ac:chgData name="Pascal Seegers (21132844)" userId="S::21132844@student.hhs.nl::6af91c5b-276d-490c-b3af-d00b7e30803a" providerId="AD" clId="Web-{FEC8CEC4-27B2-425C-A0A3-1689ABCC404C}" dt="2021-11-28T10:40:43.595" v="205" actId="1076"/>
          <ac:spMkLst>
            <pc:docMk/>
            <pc:sldMk cId="3808942538" sldId="328"/>
            <ac:spMk id="13" creationId="{C52047F2-4B6F-40CF-8CD1-51B208864960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56:47.076" v="369" actId="14100"/>
          <ac:spMkLst>
            <pc:docMk/>
            <pc:sldMk cId="3808942538" sldId="328"/>
            <ac:spMk id="15" creationId="{A3B3222F-B700-4DCE-913F-05F9AF634686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43:10.557" v="238" actId="20577"/>
          <ac:spMkLst>
            <pc:docMk/>
            <pc:sldMk cId="3808942538" sldId="328"/>
            <ac:spMk id="16" creationId="{D031F1AF-1A48-4CD2-93F3-301548D90859}"/>
          </ac:spMkLst>
        </pc:spChg>
      </pc:sldChg>
      <pc:sldChg chg="modSp del">
        <pc:chgData name="Pascal Seegers (21132844)" userId="S::21132844@student.hhs.nl::6af91c5b-276d-490c-b3af-d00b7e30803a" providerId="AD" clId="Web-{FEC8CEC4-27B2-425C-A0A3-1689ABCC404C}" dt="2021-11-28T10:55:59.136" v="367"/>
        <pc:sldMkLst>
          <pc:docMk/>
          <pc:sldMk cId="2414222761" sldId="329"/>
        </pc:sldMkLst>
        <pc:spChg chg="mod">
          <ac:chgData name="Pascal Seegers (21132844)" userId="S::21132844@student.hhs.nl::6af91c5b-276d-490c-b3af-d00b7e30803a" providerId="AD" clId="Web-{FEC8CEC4-27B2-425C-A0A3-1689ABCC404C}" dt="2021-11-28T10:25:47.443" v="1" actId="20577"/>
          <ac:spMkLst>
            <pc:docMk/>
            <pc:sldMk cId="2414222761" sldId="329"/>
            <ac:spMk id="9" creationId="{6F39FED1-E844-4AD6-B821-E04AABC7A68D}"/>
          </ac:spMkLst>
        </pc:spChg>
      </pc:sldChg>
      <pc:sldChg chg="ord">
        <pc:chgData name="Pascal Seegers (21132844)" userId="S::21132844@student.hhs.nl::6af91c5b-276d-490c-b3af-d00b7e30803a" providerId="AD" clId="Web-{FEC8CEC4-27B2-425C-A0A3-1689ABCC404C}" dt="2021-11-28T11:02:26.784" v="392"/>
        <pc:sldMkLst>
          <pc:docMk/>
          <pc:sldMk cId="2101946060" sldId="333"/>
        </pc:sldMkLst>
      </pc:sldChg>
      <pc:sldChg chg="mod modShow">
        <pc:chgData name="Pascal Seegers (21132844)" userId="S::21132844@student.hhs.nl::6af91c5b-276d-490c-b3af-d00b7e30803a" providerId="AD" clId="Web-{FEC8CEC4-27B2-425C-A0A3-1689ABCC404C}" dt="2021-11-28T10:58:13.566" v="390"/>
        <pc:sldMkLst>
          <pc:docMk/>
          <pc:sldMk cId="1429401789" sldId="335"/>
        </pc:sldMkLst>
      </pc:sldChg>
      <pc:sldChg chg="modSp">
        <pc:chgData name="Pascal Seegers (21132844)" userId="S::21132844@student.hhs.nl::6af91c5b-276d-490c-b3af-d00b7e30803a" providerId="AD" clId="Web-{FEC8CEC4-27B2-425C-A0A3-1689ABCC404C}" dt="2021-11-28T10:39:09.118" v="175" actId="20577"/>
        <pc:sldMkLst>
          <pc:docMk/>
          <pc:sldMk cId="3515191177" sldId="336"/>
        </pc:sldMkLst>
        <pc:spChg chg="mod">
          <ac:chgData name="Pascal Seegers (21132844)" userId="S::21132844@student.hhs.nl::6af91c5b-276d-490c-b3af-d00b7e30803a" providerId="AD" clId="Web-{FEC8CEC4-27B2-425C-A0A3-1689ABCC404C}" dt="2021-11-28T10:25:59.818" v="3" actId="20577"/>
          <ac:spMkLst>
            <pc:docMk/>
            <pc:sldMk cId="3515191177" sldId="336"/>
            <ac:spMk id="9" creationId="{6F39FED1-E844-4AD6-B821-E04AABC7A68D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26:05.381" v="7" actId="20577"/>
          <ac:spMkLst>
            <pc:docMk/>
            <pc:sldMk cId="3515191177" sldId="336"/>
            <ac:spMk id="13" creationId="{C52047F2-4B6F-40CF-8CD1-51B208864960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39:04.993" v="172" actId="20577"/>
          <ac:spMkLst>
            <pc:docMk/>
            <pc:sldMk cId="3515191177" sldId="336"/>
            <ac:spMk id="15" creationId="{A3B3222F-B700-4DCE-913F-05F9AF634686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39:09.118" v="175" actId="20577"/>
          <ac:spMkLst>
            <pc:docMk/>
            <pc:sldMk cId="3515191177" sldId="336"/>
            <ac:spMk id="16" creationId="{D031F1AF-1A48-4CD2-93F3-301548D90859}"/>
          </ac:spMkLst>
        </pc:spChg>
      </pc:sldChg>
      <pc:sldChg chg="addSp modSp add ord replId">
        <pc:chgData name="Pascal Seegers (21132844)" userId="S::21132844@student.hhs.nl::6af91c5b-276d-490c-b3af-d00b7e30803a" providerId="AD" clId="Web-{FEC8CEC4-27B2-425C-A0A3-1689ABCC404C}" dt="2021-11-28T10:50:28.239" v="333" actId="20577"/>
        <pc:sldMkLst>
          <pc:docMk/>
          <pc:sldMk cId="1845072352" sldId="337"/>
        </pc:sldMkLst>
        <pc:spChg chg="add mod">
          <ac:chgData name="Pascal Seegers (21132844)" userId="S::21132844@student.hhs.nl::6af91c5b-276d-490c-b3af-d00b7e30803a" providerId="AD" clId="Web-{FEC8CEC4-27B2-425C-A0A3-1689ABCC404C}" dt="2021-11-28T10:31:46.842" v="93" actId="20577"/>
          <ac:spMkLst>
            <pc:docMk/>
            <pc:sldMk cId="1845072352" sldId="337"/>
            <ac:spMk id="2" creationId="{41FFC9CC-32FA-4A01-AAB0-44E1ACF028AA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27:39.859" v="52" actId="20577"/>
          <ac:spMkLst>
            <pc:docMk/>
            <pc:sldMk cId="1845072352" sldId="337"/>
            <ac:spMk id="9" creationId="{6F39FED1-E844-4AD6-B821-E04AABC7A68D}"/>
          </ac:spMkLst>
        </pc:spChg>
        <pc:spChg chg="add mod">
          <ac:chgData name="Pascal Seegers (21132844)" userId="S::21132844@student.hhs.nl::6af91c5b-276d-490c-b3af-d00b7e30803a" providerId="AD" clId="Web-{FEC8CEC4-27B2-425C-A0A3-1689ABCC404C}" dt="2021-11-28T10:32:07.125" v="96" actId="20577"/>
          <ac:spMkLst>
            <pc:docMk/>
            <pc:sldMk cId="1845072352" sldId="337"/>
            <ac:spMk id="15" creationId="{004F4BEC-3B85-4DDE-9333-4453277D7343}"/>
          </ac:spMkLst>
        </pc:spChg>
        <pc:spChg chg="add mod">
          <ac:chgData name="Pascal Seegers (21132844)" userId="S::21132844@student.hhs.nl::6af91c5b-276d-490c-b3af-d00b7e30803a" providerId="AD" clId="Web-{FEC8CEC4-27B2-425C-A0A3-1689ABCC404C}" dt="2021-11-28T10:50:10.238" v="330" actId="20577"/>
          <ac:spMkLst>
            <pc:docMk/>
            <pc:sldMk cId="1845072352" sldId="337"/>
            <ac:spMk id="22" creationId="{50DB318B-12F8-4F00-B90E-617829F3FC75}"/>
          </ac:spMkLst>
        </pc:spChg>
        <pc:spChg chg="add mod">
          <ac:chgData name="Pascal Seegers (21132844)" userId="S::21132844@student.hhs.nl::6af91c5b-276d-490c-b3af-d00b7e30803a" providerId="AD" clId="Web-{FEC8CEC4-27B2-425C-A0A3-1689ABCC404C}" dt="2021-11-28T10:50:28.239" v="333" actId="20577"/>
          <ac:spMkLst>
            <pc:docMk/>
            <pc:sldMk cId="1845072352" sldId="337"/>
            <ac:spMk id="23" creationId="{A36CDEE1-0A38-4106-9780-22D9C5449E0C}"/>
          </ac:spMkLst>
        </pc:spChg>
        <pc:spChg chg="add mod">
          <ac:chgData name="Pascal Seegers (21132844)" userId="S::21132844@student.hhs.nl::6af91c5b-276d-490c-b3af-d00b7e30803a" providerId="AD" clId="Web-{FEC8CEC4-27B2-425C-A0A3-1689ABCC404C}" dt="2021-11-28T10:49:56.128" v="326" actId="1076"/>
          <ac:spMkLst>
            <pc:docMk/>
            <pc:sldMk cId="1845072352" sldId="337"/>
            <ac:spMk id="24" creationId="{CDC122AB-619E-45BA-9018-2E78F30EC3C3}"/>
          </ac:spMkLst>
        </pc:spChg>
      </pc:sldChg>
      <pc:sldChg chg="modSp add ord replId">
        <pc:chgData name="Pascal Seegers (21132844)" userId="S::21132844@student.hhs.nl::6af91c5b-276d-490c-b3af-d00b7e30803a" providerId="AD" clId="Web-{FEC8CEC4-27B2-425C-A0A3-1689ABCC404C}" dt="2021-11-28T10:55:05.430" v="339" actId="20577"/>
        <pc:sldMkLst>
          <pc:docMk/>
          <pc:sldMk cId="2072090691" sldId="338"/>
        </pc:sldMkLst>
        <pc:spChg chg="mod">
          <ac:chgData name="Pascal Seegers (21132844)" userId="S::21132844@student.hhs.nl::6af91c5b-276d-490c-b3af-d00b7e30803a" providerId="AD" clId="Web-{FEC8CEC4-27B2-425C-A0A3-1689ABCC404C}" dt="2021-11-28T10:55:05.430" v="339" actId="20577"/>
          <ac:spMkLst>
            <pc:docMk/>
            <pc:sldMk cId="2072090691" sldId="338"/>
            <ac:spMk id="9" creationId="{6F39FED1-E844-4AD6-B821-E04AABC7A68D}"/>
          </ac:spMkLst>
        </pc:spChg>
      </pc:sldChg>
      <pc:sldChg chg="add mod replId modShow">
        <pc:chgData name="Pascal Seegers (21132844)" userId="S::21132844@student.hhs.nl::6af91c5b-276d-490c-b3af-d00b7e30803a" providerId="AD" clId="Web-{FEC8CEC4-27B2-425C-A0A3-1689ABCC404C}" dt="2021-11-28T10:56:35.873" v="368"/>
        <pc:sldMkLst>
          <pc:docMk/>
          <pc:sldMk cId="3411715394" sldId="339"/>
        </pc:sldMkLst>
      </pc:sldChg>
      <pc:sldChg chg="modSp add ord replId modNotes">
        <pc:chgData name="Pascal Seegers (21132844)" userId="S::21132844@student.hhs.nl::6af91c5b-276d-490c-b3af-d00b7e30803a" providerId="AD" clId="Web-{FEC8CEC4-27B2-425C-A0A3-1689ABCC404C}" dt="2021-11-28T10:57:12.062" v="389"/>
        <pc:sldMkLst>
          <pc:docMk/>
          <pc:sldMk cId="2991201941" sldId="340"/>
        </pc:sldMkLst>
        <pc:spChg chg="mod">
          <ac:chgData name="Pascal Seegers (21132844)" userId="S::21132844@student.hhs.nl::6af91c5b-276d-490c-b3af-d00b7e30803a" providerId="AD" clId="Web-{FEC8CEC4-27B2-425C-A0A3-1689ABCC404C}" dt="2021-11-28T10:43:35.543" v="250" actId="20577"/>
          <ac:spMkLst>
            <pc:docMk/>
            <pc:sldMk cId="2991201941" sldId="340"/>
            <ac:spMk id="9" creationId="{6F39FED1-E844-4AD6-B821-E04AABC7A68D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0:46:52.836" v="318" actId="20577"/>
          <ac:spMkLst>
            <pc:docMk/>
            <pc:sldMk cId="2991201941" sldId="340"/>
            <ac:spMk id="15" creationId="{A3B3222F-B700-4DCE-913F-05F9AF634686}"/>
          </ac:spMkLst>
        </pc:spChg>
      </pc:sldChg>
      <pc:sldChg chg="modSp add ord replId">
        <pc:chgData name="Pascal Seegers (21132844)" userId="S::21132844@student.hhs.nl::6af91c5b-276d-490c-b3af-d00b7e30803a" providerId="AD" clId="Web-{FEC8CEC4-27B2-425C-A0A3-1689ABCC404C}" dt="2021-11-28T11:02:22.284" v="391"/>
        <pc:sldMkLst>
          <pc:docMk/>
          <pc:sldMk cId="2521683297" sldId="341"/>
        </pc:sldMkLst>
        <pc:spChg chg="mod">
          <ac:chgData name="Pascal Seegers (21132844)" userId="S::21132844@student.hhs.nl::6af91c5b-276d-490c-b3af-d00b7e30803a" providerId="AD" clId="Web-{FEC8CEC4-27B2-425C-A0A3-1689ABCC404C}" dt="2021-11-28T10:55:32.134" v="352" actId="14100"/>
          <ac:spMkLst>
            <pc:docMk/>
            <pc:sldMk cId="2521683297" sldId="341"/>
            <ac:spMk id="9" creationId="{6F39FED1-E844-4AD6-B821-E04AABC7A68D}"/>
          </ac:spMkLst>
        </pc:spChg>
      </pc:sldChg>
      <pc:sldChg chg="modSp add ord replId">
        <pc:chgData name="Pascal Seegers (21132844)" userId="S::21132844@student.hhs.nl::6af91c5b-276d-490c-b3af-d00b7e30803a" providerId="AD" clId="Web-{FEC8CEC4-27B2-425C-A0A3-1689ABCC404C}" dt="2021-11-28T10:55:56.167" v="366" actId="20577"/>
        <pc:sldMkLst>
          <pc:docMk/>
          <pc:sldMk cId="1736267199" sldId="342"/>
        </pc:sldMkLst>
        <pc:spChg chg="mod">
          <ac:chgData name="Pascal Seegers (21132844)" userId="S::21132844@student.hhs.nl::6af91c5b-276d-490c-b3af-d00b7e30803a" providerId="AD" clId="Web-{FEC8CEC4-27B2-425C-A0A3-1689ABCC404C}" dt="2021-11-28T10:55:56.167" v="366" actId="20577"/>
          <ac:spMkLst>
            <pc:docMk/>
            <pc:sldMk cId="1736267199" sldId="342"/>
            <ac:spMk id="9" creationId="{6F39FED1-E844-4AD6-B821-E04AABC7A68D}"/>
          </ac:spMkLst>
        </pc:spChg>
      </pc:sldChg>
      <pc:sldChg chg="modSp add ord replId">
        <pc:chgData name="Pascal Seegers (21132844)" userId="S::21132844@student.hhs.nl::6af91c5b-276d-490c-b3af-d00b7e30803a" providerId="AD" clId="Web-{FEC8CEC4-27B2-425C-A0A3-1689ABCC404C}" dt="2021-11-28T11:06:57.440" v="446" actId="20577"/>
        <pc:sldMkLst>
          <pc:docMk/>
          <pc:sldMk cId="4088746027" sldId="343"/>
        </pc:sldMkLst>
        <pc:spChg chg="mod">
          <ac:chgData name="Pascal Seegers (21132844)" userId="S::21132844@student.hhs.nl::6af91c5b-276d-490c-b3af-d00b7e30803a" providerId="AD" clId="Web-{FEC8CEC4-27B2-425C-A0A3-1689ABCC404C}" dt="2021-11-28T11:05:28.841" v="416" actId="20577"/>
          <ac:spMkLst>
            <pc:docMk/>
            <pc:sldMk cId="4088746027" sldId="343"/>
            <ac:spMk id="9" creationId="{6F39FED1-E844-4AD6-B821-E04AABC7A68D}"/>
          </ac:spMkLst>
        </pc:spChg>
        <pc:spChg chg="mod">
          <ac:chgData name="Pascal Seegers (21132844)" userId="S::21132844@student.hhs.nl::6af91c5b-276d-490c-b3af-d00b7e30803a" providerId="AD" clId="Web-{FEC8CEC4-27B2-425C-A0A3-1689ABCC404C}" dt="2021-11-28T11:06:57.440" v="446" actId="20577"/>
          <ac:spMkLst>
            <pc:docMk/>
            <pc:sldMk cId="4088746027" sldId="343"/>
            <ac:spMk id="15" creationId="{A3B3222F-B700-4DCE-913F-05F9AF634686}"/>
          </ac:spMkLst>
        </pc:spChg>
      </pc:sldChg>
    </pc:docChg>
  </pc:docChgLst>
  <pc:docChgLst>
    <pc:chgData name="Yuliya Litvin (20161417)" userId="S::20161417@student.hhs.nl::b3887fcd-53ba-4ee3-b35d-5011b75a1423" providerId="AD" clId="Web-{60B42755-08D0-432D-8BDE-11F0597EF944}"/>
    <pc:docChg chg="modSld">
      <pc:chgData name="Yuliya Litvin (20161417)" userId="S::20161417@student.hhs.nl::b3887fcd-53ba-4ee3-b35d-5011b75a1423" providerId="AD" clId="Web-{60B42755-08D0-432D-8BDE-11F0597EF944}" dt="2021-11-29T10:12:09.449" v="1"/>
      <pc:docMkLst>
        <pc:docMk/>
      </pc:docMkLst>
      <pc:sldChg chg="delSp modSp">
        <pc:chgData name="Yuliya Litvin (20161417)" userId="S::20161417@student.hhs.nl::b3887fcd-53ba-4ee3-b35d-5011b75a1423" providerId="AD" clId="Web-{60B42755-08D0-432D-8BDE-11F0597EF944}" dt="2021-11-29T10:12:09.449" v="1"/>
        <pc:sldMkLst>
          <pc:docMk/>
          <pc:sldMk cId="361186416" sldId="346"/>
        </pc:sldMkLst>
        <pc:picChg chg="del mod">
          <ac:chgData name="Yuliya Litvin (20161417)" userId="S::20161417@student.hhs.nl::b3887fcd-53ba-4ee3-b35d-5011b75a1423" providerId="AD" clId="Web-{60B42755-08D0-432D-8BDE-11F0597EF944}" dt="2021-11-29T10:12:09.449" v="1"/>
          <ac:picMkLst>
            <pc:docMk/>
            <pc:sldMk cId="361186416" sldId="346"/>
            <ac:picMk id="6" creationId="{D05D04FE-B5F5-49B6-B955-5DB53DCBE8F1}"/>
          </ac:picMkLst>
        </pc:picChg>
      </pc:sldChg>
    </pc:docChg>
  </pc:docChgLst>
  <pc:docChgLst>
    <pc:chgData name="Pascal Seegers (21132844)" userId="6af91c5b-276d-490c-b3af-d00b7e30803a" providerId="ADAL" clId="{6B3CDE60-5697-7042-9983-C8B35EF04D88}"/>
    <pc:docChg chg="undo redo custSel addSld delSld modSld sldOrd">
      <pc:chgData name="Pascal Seegers (21132844)" userId="6af91c5b-276d-490c-b3af-d00b7e30803a" providerId="ADAL" clId="{6B3CDE60-5697-7042-9983-C8B35EF04D88}" dt="2021-11-11T12:29:13.688" v="541" actId="1076"/>
      <pc:docMkLst>
        <pc:docMk/>
      </pc:docMkLst>
    </pc:docChg>
  </pc:docChgLst>
  <pc:docChgLst>
    <pc:chgData name="Pascal Seegers (21132844)" userId="S::21132844@student.hhs.nl::6af91c5b-276d-490c-b3af-d00b7e30803a" providerId="AD" clId="Web-{0AB0E429-AC8E-45E0-AEE3-82C5A3A96ECA}"/>
    <pc:docChg chg="addSld delSld modSld sldOrd">
      <pc:chgData name="Pascal Seegers (21132844)" userId="S::21132844@student.hhs.nl::6af91c5b-276d-490c-b3af-d00b7e30803a" providerId="AD" clId="Web-{0AB0E429-AC8E-45E0-AEE3-82C5A3A96ECA}" dt="2021-11-11T11:55:25.545" v="1151"/>
      <pc:docMkLst>
        <pc:docMk/>
      </pc:docMkLst>
    </pc:docChg>
  </pc:docChgLst>
  <pc:docChgLst>
    <pc:chgData name="Joep van der Zanden (19134282)" userId="33fff7e9-87c7-4c48-a447-8afc69c9ad9b" providerId="ADAL" clId="{FEC7274E-89DB-48E7-A77C-4BA9EE4ED2F7}"/>
    <pc:docChg chg="modSld">
      <pc:chgData name="Joep van der Zanden (19134282)" userId="33fff7e9-87c7-4c48-a447-8afc69c9ad9b" providerId="ADAL" clId="{FEC7274E-89DB-48E7-A77C-4BA9EE4ED2F7}" dt="2021-11-29T11:27:51.004" v="39" actId="20577"/>
      <pc:docMkLst>
        <pc:docMk/>
      </pc:docMkLst>
      <pc:sldChg chg="modSp mod">
        <pc:chgData name="Joep van der Zanden (19134282)" userId="33fff7e9-87c7-4c48-a447-8afc69c9ad9b" providerId="ADAL" clId="{FEC7274E-89DB-48E7-A77C-4BA9EE4ED2F7}" dt="2021-11-29T11:27:51.004" v="39" actId="20577"/>
        <pc:sldMkLst>
          <pc:docMk/>
          <pc:sldMk cId="3808942538" sldId="328"/>
        </pc:sldMkLst>
        <pc:spChg chg="mod">
          <ac:chgData name="Joep van der Zanden (19134282)" userId="33fff7e9-87c7-4c48-a447-8afc69c9ad9b" providerId="ADAL" clId="{FEC7274E-89DB-48E7-A77C-4BA9EE4ED2F7}" dt="2021-11-29T11:27:51.004" v="39" actId="20577"/>
          <ac:spMkLst>
            <pc:docMk/>
            <pc:sldMk cId="3808942538" sldId="328"/>
            <ac:spMk id="16" creationId="{D031F1AF-1A48-4CD2-93F3-301548D90859}"/>
          </ac:spMkLst>
        </pc:spChg>
      </pc:sldChg>
    </pc:docChg>
  </pc:docChgLst>
  <pc:docChgLst>
    <pc:chgData name="Pascal Seegers (21132844)" userId="S::21132844@student.hhs.nl::6af91c5b-276d-490c-b3af-d00b7e30803a" providerId="AD" clId="Web-{DCC014D6-D10B-513E-487C-9EF0666807B8}"/>
    <pc:docChg chg="modSld">
      <pc:chgData name="Pascal Seegers (21132844)" userId="S::21132844@student.hhs.nl::6af91c5b-276d-490c-b3af-d00b7e30803a" providerId="AD" clId="Web-{DCC014D6-D10B-513E-487C-9EF0666807B8}" dt="2021-11-11T16:09:14.124" v="1129"/>
      <pc:docMkLst>
        <pc:docMk/>
      </pc:docMkLst>
    </pc:docChg>
  </pc:docChgLst>
  <pc:docChgLst>
    <pc:chgData name="Yuliya Litvin (20161417)" userId="S::20161417@student.hhs.nl::b3887fcd-53ba-4ee3-b35d-5011b75a1423" providerId="AD" clId="Web-{C7E05E36-3B9D-4E8B-A4D2-63454F4B9E99}"/>
    <pc:docChg chg="modSld">
      <pc:chgData name="Yuliya Litvin (20161417)" userId="S::20161417@student.hhs.nl::b3887fcd-53ba-4ee3-b35d-5011b75a1423" providerId="AD" clId="Web-{C7E05E36-3B9D-4E8B-A4D2-63454F4B9E99}" dt="2021-11-11T09:55:00.895" v="3" actId="20577"/>
      <pc:docMkLst>
        <pc:docMk/>
      </pc:docMkLst>
    </pc:docChg>
  </pc:docChgLst>
  <pc:docChgLst>
    <pc:chgData name="Yuliya Litvin (20161417)" userId="b3887fcd-53ba-4ee3-b35d-5011b75a1423" providerId="ADAL" clId="{E5BF5097-2A3C-4191-9DB2-026095B51646}"/>
    <pc:docChg chg="undo redo custSel addSld delSld modSld sldOrd">
      <pc:chgData name="Yuliya Litvin (20161417)" userId="b3887fcd-53ba-4ee3-b35d-5011b75a1423" providerId="ADAL" clId="{E5BF5097-2A3C-4191-9DB2-026095B51646}" dt="2021-11-29T10:59:33.697" v="1709" actId="207"/>
      <pc:docMkLst>
        <pc:docMk/>
      </pc:docMkLst>
      <pc:sldChg chg="addSp delSp modSp">
        <pc:chgData name="Yuliya Litvin (20161417)" userId="b3887fcd-53ba-4ee3-b35d-5011b75a1423" providerId="ADAL" clId="{E5BF5097-2A3C-4191-9DB2-026095B51646}" dt="2021-11-25T15:54:28.559" v="1424" actId="113"/>
        <pc:sldMkLst>
          <pc:docMk/>
          <pc:sldMk cId="1557131245" sldId="326"/>
        </pc:sldMkLst>
        <pc:spChg chg="mod">
          <ac:chgData name="Yuliya Litvin (20161417)" userId="b3887fcd-53ba-4ee3-b35d-5011b75a1423" providerId="ADAL" clId="{E5BF5097-2A3C-4191-9DB2-026095B51646}" dt="2021-11-25T14:07:50.149" v="547" actId="1076"/>
          <ac:spMkLst>
            <pc:docMk/>
            <pc:sldMk cId="1557131245" sldId="326"/>
            <ac:spMk id="2" creationId="{9BADC40B-8F14-4471-9356-067B6B1AD574}"/>
          </ac:spMkLst>
        </pc:spChg>
        <pc:spChg chg="mod">
          <ac:chgData name="Yuliya Litvin (20161417)" userId="b3887fcd-53ba-4ee3-b35d-5011b75a1423" providerId="ADAL" clId="{E5BF5097-2A3C-4191-9DB2-026095B51646}" dt="2021-11-25T13:47:05.944" v="450" actId="1076"/>
          <ac:spMkLst>
            <pc:docMk/>
            <pc:sldMk cId="1557131245" sldId="326"/>
            <ac:spMk id="3" creationId="{7F3F2461-D6FB-42B0-9127-641C5E34A9BA}"/>
          </ac:spMkLst>
        </pc:spChg>
        <pc:spChg chg="mod">
          <ac:chgData name="Yuliya Litvin (20161417)" userId="b3887fcd-53ba-4ee3-b35d-5011b75a1423" providerId="ADAL" clId="{E5BF5097-2A3C-4191-9DB2-026095B51646}" dt="2021-11-25T13:47:05.944" v="450" actId="1076"/>
          <ac:spMkLst>
            <pc:docMk/>
            <pc:sldMk cId="1557131245" sldId="326"/>
            <ac:spMk id="4" creationId="{D0C7AC0C-907D-44A0-89A6-A686EA0064E5}"/>
          </ac:spMkLst>
        </pc:spChg>
        <pc:spChg chg="mod">
          <ac:chgData name="Yuliya Litvin (20161417)" userId="b3887fcd-53ba-4ee3-b35d-5011b75a1423" providerId="ADAL" clId="{E5BF5097-2A3C-4191-9DB2-026095B51646}" dt="2021-11-25T15:54:20.202" v="1419" actId="113"/>
          <ac:spMkLst>
            <pc:docMk/>
            <pc:sldMk cId="1557131245" sldId="326"/>
            <ac:spMk id="5" creationId="{90E144DA-8CCF-41B0-9406-8283349A3B15}"/>
          </ac:spMkLst>
        </pc:spChg>
        <pc:spChg chg="mod">
          <ac:chgData name="Yuliya Litvin (20161417)" userId="b3887fcd-53ba-4ee3-b35d-5011b75a1423" providerId="ADAL" clId="{E5BF5097-2A3C-4191-9DB2-026095B51646}" dt="2021-11-25T15:54:22.208" v="1420" actId="113"/>
          <ac:spMkLst>
            <pc:docMk/>
            <pc:sldMk cId="1557131245" sldId="326"/>
            <ac:spMk id="6" creationId="{96DF578C-47A6-46C2-84AA-502772C16780}"/>
          </ac:spMkLst>
        </pc:spChg>
        <pc:spChg chg="mod">
          <ac:chgData name="Yuliya Litvin (20161417)" userId="b3887fcd-53ba-4ee3-b35d-5011b75a1423" providerId="ADAL" clId="{E5BF5097-2A3C-4191-9DB2-026095B51646}" dt="2021-11-25T15:54:23.968" v="1421" actId="113"/>
          <ac:spMkLst>
            <pc:docMk/>
            <pc:sldMk cId="1557131245" sldId="326"/>
            <ac:spMk id="7" creationId="{D9A0627A-3245-458A-B0D3-2CDF039DEA32}"/>
          </ac:spMkLst>
        </pc:spChg>
        <pc:spChg chg="mod">
          <ac:chgData name="Yuliya Litvin (20161417)" userId="b3887fcd-53ba-4ee3-b35d-5011b75a1423" providerId="ADAL" clId="{E5BF5097-2A3C-4191-9DB2-026095B51646}" dt="2021-11-25T15:54:25.492" v="1422" actId="113"/>
          <ac:spMkLst>
            <pc:docMk/>
            <pc:sldMk cId="1557131245" sldId="326"/>
            <ac:spMk id="8" creationId="{88E85109-3186-4623-99B0-53986F06FF8A}"/>
          </ac:spMkLst>
        </pc:spChg>
        <pc:spChg chg="mod">
          <ac:chgData name="Yuliya Litvin (20161417)" userId="b3887fcd-53ba-4ee3-b35d-5011b75a1423" providerId="ADAL" clId="{E5BF5097-2A3C-4191-9DB2-026095B51646}" dt="2021-11-25T15:54:27.088" v="1423" actId="113"/>
          <ac:spMkLst>
            <pc:docMk/>
            <pc:sldMk cId="1557131245" sldId="326"/>
            <ac:spMk id="9" creationId="{16598EDA-D10A-4E14-A820-AB9DC66E4459}"/>
          </ac:spMkLst>
        </pc:spChg>
        <pc:spChg chg="mod">
          <ac:chgData name="Yuliya Litvin (20161417)" userId="b3887fcd-53ba-4ee3-b35d-5011b75a1423" providerId="ADAL" clId="{E5BF5097-2A3C-4191-9DB2-026095B51646}" dt="2021-11-25T15:54:28.559" v="1424" actId="113"/>
          <ac:spMkLst>
            <pc:docMk/>
            <pc:sldMk cId="1557131245" sldId="326"/>
            <ac:spMk id="10" creationId="{38DADA68-2C4F-442B-9EF5-D8D8FDAA54FC}"/>
          </ac:spMkLst>
        </pc:spChg>
        <pc:spChg chg="add mod ord">
          <ac:chgData name="Yuliya Litvin (20161417)" userId="b3887fcd-53ba-4ee3-b35d-5011b75a1423" providerId="ADAL" clId="{E5BF5097-2A3C-4191-9DB2-026095B51646}" dt="2021-11-25T11:11:08.388" v="88" actId="167"/>
          <ac:spMkLst>
            <pc:docMk/>
            <pc:sldMk cId="1557131245" sldId="326"/>
            <ac:spMk id="11" creationId="{CB1DC471-200F-4378-A310-69BDE6F789A1}"/>
          </ac:spMkLst>
        </pc:spChg>
        <pc:spChg chg="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2" creationId="{28E146D9-D8F4-4FAA-8A26-A3C49E97C2EC}"/>
          </ac:spMkLst>
        </pc:spChg>
        <pc:spChg chg="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3" creationId="{2C58D7D5-3BAC-4D4F-91C3-3B5F71D1BAD9}"/>
          </ac:spMkLst>
        </pc:spChg>
        <pc:spChg chg="add 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4" creationId="{9B1FBEA7-0AFD-405F-9372-E47FD64FE2AF}"/>
          </ac:spMkLst>
        </pc:spChg>
        <pc:spChg chg="add 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5" creationId="{70E49067-3D8C-4F42-BE53-86B76383E04F}"/>
          </ac:spMkLst>
        </pc:spChg>
        <pc:spChg chg="add 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6" creationId="{779F3ACB-62A5-4EF4-8573-7AA8CF36ECDC}"/>
          </ac:spMkLst>
        </pc:spChg>
        <pc:spChg chg="add mod">
          <ac:chgData name="Yuliya Litvin (20161417)" userId="b3887fcd-53ba-4ee3-b35d-5011b75a1423" providerId="ADAL" clId="{E5BF5097-2A3C-4191-9DB2-026095B51646}" dt="2021-11-25T13:56:44.319" v="515" actId="164"/>
          <ac:spMkLst>
            <pc:docMk/>
            <pc:sldMk cId="1557131245" sldId="326"/>
            <ac:spMk id="17" creationId="{26932733-7EAF-468A-8D21-ACDEFB96ACE3}"/>
          </ac:spMkLst>
        </pc:spChg>
        <pc:spChg chg="add mod ord">
          <ac:chgData name="Yuliya Litvin (20161417)" userId="b3887fcd-53ba-4ee3-b35d-5011b75a1423" providerId="ADAL" clId="{E5BF5097-2A3C-4191-9DB2-026095B51646}" dt="2021-11-25T11:11:03.495" v="87" actId="167"/>
          <ac:spMkLst>
            <pc:docMk/>
            <pc:sldMk cId="1557131245" sldId="326"/>
            <ac:spMk id="18" creationId="{7F8C03E4-7306-48C0-8EE5-D60AE1EC2556}"/>
          </ac:spMkLst>
        </pc:spChg>
        <pc:spChg chg="add del mod ord">
          <ac:chgData name="Yuliya Litvin (20161417)" userId="b3887fcd-53ba-4ee3-b35d-5011b75a1423" providerId="ADAL" clId="{E5BF5097-2A3C-4191-9DB2-026095B51646}" dt="2021-11-25T11:14:09.609" v="145" actId="167"/>
          <ac:spMkLst>
            <pc:docMk/>
            <pc:sldMk cId="1557131245" sldId="326"/>
            <ac:spMk id="19" creationId="{69B35FDF-2513-4400-9703-E566FD00E803}"/>
          </ac:spMkLst>
        </pc:spChg>
        <pc:spChg chg="add del mod">
          <ac:chgData name="Yuliya Litvin (20161417)" userId="b3887fcd-53ba-4ee3-b35d-5011b75a1423" providerId="ADAL" clId="{E5BF5097-2A3C-4191-9DB2-026095B51646}" dt="2021-11-25T11:13:16.023" v="130" actId="478"/>
          <ac:spMkLst>
            <pc:docMk/>
            <pc:sldMk cId="1557131245" sldId="326"/>
            <ac:spMk id="20" creationId="{7E80AB39-3046-44C1-90A6-8F5C70267297}"/>
          </ac:spMkLst>
        </pc:spChg>
        <pc:spChg chg="add mod ord">
          <ac:chgData name="Yuliya Litvin (20161417)" userId="b3887fcd-53ba-4ee3-b35d-5011b75a1423" providerId="ADAL" clId="{E5BF5097-2A3C-4191-9DB2-026095B51646}" dt="2021-11-25T11:14:27.521" v="146" actId="14100"/>
          <ac:spMkLst>
            <pc:docMk/>
            <pc:sldMk cId="1557131245" sldId="326"/>
            <ac:spMk id="21" creationId="{68ABB5EF-A45F-4233-A1DD-858908616F29}"/>
          </ac:spMkLst>
        </pc:spChg>
        <pc:spChg chg="add mod">
          <ac:chgData name="Yuliya Litvin (20161417)" userId="b3887fcd-53ba-4ee3-b35d-5011b75a1423" providerId="ADAL" clId="{E5BF5097-2A3C-4191-9DB2-026095B51646}" dt="2021-11-25T11:14:59.734" v="151" actId="2085"/>
          <ac:spMkLst>
            <pc:docMk/>
            <pc:sldMk cId="1557131245" sldId="326"/>
            <ac:spMk id="22" creationId="{64ACFA3C-57C2-440F-B6F2-400675605C55}"/>
          </ac:spMkLst>
        </pc:spChg>
        <pc:spChg chg="add mod">
          <ac:chgData name="Yuliya Litvin (20161417)" userId="b3887fcd-53ba-4ee3-b35d-5011b75a1423" providerId="ADAL" clId="{E5BF5097-2A3C-4191-9DB2-026095B51646}" dt="2021-11-25T11:16:48.845" v="173" actId="207"/>
          <ac:spMkLst>
            <pc:docMk/>
            <pc:sldMk cId="1557131245" sldId="326"/>
            <ac:spMk id="25" creationId="{714871C0-13AD-4A11-B0BD-8CA4B7692F0C}"/>
          </ac:spMkLst>
        </pc:spChg>
        <pc:spChg chg="add mod">
          <ac:chgData name="Yuliya Litvin (20161417)" userId="b3887fcd-53ba-4ee3-b35d-5011b75a1423" providerId="ADAL" clId="{E5BF5097-2A3C-4191-9DB2-026095B51646}" dt="2021-11-25T11:17:36.258" v="189" actId="688"/>
          <ac:spMkLst>
            <pc:docMk/>
            <pc:sldMk cId="1557131245" sldId="326"/>
            <ac:spMk id="26" creationId="{AF7B8486-3081-47B8-B4F3-B199A2EF536F}"/>
          </ac:spMkLst>
        </pc:spChg>
        <pc:spChg chg="add mod ord">
          <ac:chgData name="Yuliya Litvin (20161417)" userId="b3887fcd-53ba-4ee3-b35d-5011b75a1423" providerId="ADAL" clId="{E5BF5097-2A3C-4191-9DB2-026095B51646}" dt="2021-11-25T13:56:18.415" v="513" actId="164"/>
          <ac:spMkLst>
            <pc:docMk/>
            <pc:sldMk cId="1557131245" sldId="326"/>
            <ac:spMk id="28" creationId="{B4A778E2-C149-45D4-8C35-9FF9BCBFDACE}"/>
          </ac:spMkLst>
        </pc:spChg>
        <pc:spChg chg="add mod">
          <ac:chgData name="Yuliya Litvin (20161417)" userId="b3887fcd-53ba-4ee3-b35d-5011b75a1423" providerId="ADAL" clId="{E5BF5097-2A3C-4191-9DB2-026095B51646}" dt="2021-11-25T13:56:25.606" v="514" actId="164"/>
          <ac:spMkLst>
            <pc:docMk/>
            <pc:sldMk cId="1557131245" sldId="326"/>
            <ac:spMk id="32" creationId="{E9F3926F-3C76-4079-9C30-EA1D2D45252B}"/>
          </ac:spMkLst>
        </pc:spChg>
        <pc:spChg chg="add del">
          <ac:chgData name="Yuliya Litvin (20161417)" userId="b3887fcd-53ba-4ee3-b35d-5011b75a1423" providerId="ADAL" clId="{E5BF5097-2A3C-4191-9DB2-026095B51646}" dt="2021-11-25T14:23:24.764" v="670"/>
          <ac:spMkLst>
            <pc:docMk/>
            <pc:sldMk cId="1557131245" sldId="326"/>
            <ac:spMk id="36" creationId="{14934103-7982-4935-9339-DB097483D8AD}"/>
          </ac:spMkLst>
        </pc:spChg>
        <pc:grpChg chg="add mod">
          <ac:chgData name="Yuliya Litvin (20161417)" userId="b3887fcd-53ba-4ee3-b35d-5011b75a1423" providerId="ADAL" clId="{E5BF5097-2A3C-4191-9DB2-026095B51646}" dt="2021-11-25T13:56:18.415" v="513" actId="164"/>
          <ac:grpSpMkLst>
            <pc:docMk/>
            <pc:sldMk cId="1557131245" sldId="326"/>
            <ac:grpSpMk id="33" creationId="{5B0F0A53-96E0-49B6-AF0A-C0687FBEACDF}"/>
          </ac:grpSpMkLst>
        </pc:grpChg>
        <pc:grpChg chg="add mod">
          <ac:chgData name="Yuliya Litvin (20161417)" userId="b3887fcd-53ba-4ee3-b35d-5011b75a1423" providerId="ADAL" clId="{E5BF5097-2A3C-4191-9DB2-026095B51646}" dt="2021-11-25T13:56:25.606" v="514" actId="164"/>
          <ac:grpSpMkLst>
            <pc:docMk/>
            <pc:sldMk cId="1557131245" sldId="326"/>
            <ac:grpSpMk id="34" creationId="{195BC56E-7F2E-48A4-AA38-8C00035E70C0}"/>
          </ac:grpSpMkLst>
        </pc:grpChg>
        <pc:grpChg chg="add mod">
          <ac:chgData name="Yuliya Litvin (20161417)" userId="b3887fcd-53ba-4ee3-b35d-5011b75a1423" providerId="ADAL" clId="{E5BF5097-2A3C-4191-9DB2-026095B51646}" dt="2021-11-25T13:56:44.319" v="515" actId="164"/>
          <ac:grpSpMkLst>
            <pc:docMk/>
            <pc:sldMk cId="1557131245" sldId="326"/>
            <ac:grpSpMk id="35" creationId="{49FF8A8B-F3DF-44AD-8C82-1105E4666787}"/>
          </ac:grpSpMkLst>
        </pc:grpChg>
        <pc:picChg chg="add del mod ord">
          <ac:chgData name="Yuliya Litvin (20161417)" userId="b3887fcd-53ba-4ee3-b35d-5011b75a1423" providerId="ADAL" clId="{E5BF5097-2A3C-4191-9DB2-026095B51646}" dt="2021-11-25T11:20:08.208" v="201"/>
          <ac:picMkLst>
            <pc:docMk/>
            <pc:sldMk cId="1557131245" sldId="326"/>
            <ac:picMk id="27" creationId="{9FED42C1-928C-41C7-A805-1FD7D0D17D41}"/>
          </ac:picMkLst>
        </pc:picChg>
        <pc:picChg chg="add mod ord">
          <ac:chgData name="Yuliya Litvin (20161417)" userId="b3887fcd-53ba-4ee3-b35d-5011b75a1423" providerId="ADAL" clId="{E5BF5097-2A3C-4191-9DB2-026095B51646}" dt="2021-11-25T13:56:18.415" v="513" actId="164"/>
          <ac:picMkLst>
            <pc:docMk/>
            <pc:sldMk cId="1557131245" sldId="326"/>
            <ac:picMk id="29" creationId="{7DA985C0-81AD-49A1-AC2C-A01F1FEEBD36}"/>
          </ac:picMkLst>
        </pc:picChg>
        <pc:picChg chg="add mod">
          <ac:chgData name="Yuliya Litvin (20161417)" userId="b3887fcd-53ba-4ee3-b35d-5011b75a1423" providerId="ADAL" clId="{E5BF5097-2A3C-4191-9DB2-026095B51646}" dt="2021-11-25T13:56:25.606" v="514" actId="164"/>
          <ac:picMkLst>
            <pc:docMk/>
            <pc:sldMk cId="1557131245" sldId="326"/>
            <ac:picMk id="31" creationId="{7BB430B5-7075-45D8-B4B8-5CD532E41A92}"/>
          </ac:picMkLst>
        </pc:picChg>
        <pc:cxnChg chg="add del mod">
          <ac:chgData name="Yuliya Litvin (20161417)" userId="b3887fcd-53ba-4ee3-b35d-5011b75a1423" providerId="ADAL" clId="{E5BF5097-2A3C-4191-9DB2-026095B51646}" dt="2021-11-25T11:15:57.889" v="168" actId="478"/>
          <ac:cxnSpMkLst>
            <pc:docMk/>
            <pc:sldMk cId="1557131245" sldId="326"/>
            <ac:cxnSpMk id="24" creationId="{52549136-E119-4020-A597-BF6E169C5778}"/>
          </ac:cxnSpMkLst>
        </pc:cxnChg>
      </pc:sldChg>
      <pc:sldChg chg="addSp delSp modSp add">
        <pc:chgData name="Yuliya Litvin (20161417)" userId="b3887fcd-53ba-4ee3-b35d-5011b75a1423" providerId="ADAL" clId="{E5BF5097-2A3C-4191-9DB2-026095B51646}" dt="2021-11-25T13:58:58.699" v="524" actId="1076"/>
        <pc:sldMkLst>
          <pc:docMk/>
          <pc:sldMk cId="4289399030" sldId="327"/>
        </pc:sldMkLst>
        <pc:spChg chg="add mod">
          <ac:chgData name="Yuliya Litvin (20161417)" userId="b3887fcd-53ba-4ee3-b35d-5011b75a1423" providerId="ADAL" clId="{E5BF5097-2A3C-4191-9DB2-026095B51646}" dt="2021-11-25T13:56:00.018" v="512" actId="164"/>
          <ac:spMkLst>
            <pc:docMk/>
            <pc:sldMk cId="4289399030" sldId="327"/>
            <ac:spMk id="5" creationId="{44567515-DD18-427A-93D6-2FD3A156D502}"/>
          </ac:spMkLst>
        </pc:spChg>
        <pc:spChg chg="add del">
          <ac:chgData name="Yuliya Litvin (20161417)" userId="b3887fcd-53ba-4ee3-b35d-5011b75a1423" providerId="ADAL" clId="{E5BF5097-2A3C-4191-9DB2-026095B51646}" dt="2021-11-25T13:50:50.350" v="465"/>
          <ac:spMkLst>
            <pc:docMk/>
            <pc:sldMk cId="4289399030" sldId="327"/>
            <ac:spMk id="6" creationId="{3261879D-1F5D-42F0-A064-7A2EDA219D5F}"/>
          </ac:spMkLst>
        </pc:spChg>
        <pc:spChg chg="add mod">
          <ac:chgData name="Yuliya Litvin (20161417)" userId="b3887fcd-53ba-4ee3-b35d-5011b75a1423" providerId="ADAL" clId="{E5BF5097-2A3C-4191-9DB2-026095B51646}" dt="2021-11-25T13:55:03.986" v="510" actId="1076"/>
          <ac:spMkLst>
            <pc:docMk/>
            <pc:sldMk cId="4289399030" sldId="327"/>
            <ac:spMk id="7" creationId="{9A2836F2-BE76-45C5-A9A0-8DE626BB49C3}"/>
          </ac:spMkLst>
        </pc:spChg>
        <pc:spChg chg="add del">
          <ac:chgData name="Yuliya Litvin (20161417)" userId="b3887fcd-53ba-4ee3-b35d-5011b75a1423" providerId="ADAL" clId="{E5BF5097-2A3C-4191-9DB2-026095B51646}" dt="2021-11-25T13:52:27.005" v="473" actId="478"/>
          <ac:spMkLst>
            <pc:docMk/>
            <pc:sldMk cId="4289399030" sldId="327"/>
            <ac:spMk id="8" creationId="{9912ED2B-0BE9-4C18-B04C-70E08EB6C53B}"/>
          </ac:spMkLst>
        </pc:spChg>
        <pc:spChg chg="add mod">
          <ac:chgData name="Yuliya Litvin (20161417)" userId="b3887fcd-53ba-4ee3-b35d-5011b75a1423" providerId="ADAL" clId="{E5BF5097-2A3C-4191-9DB2-026095B51646}" dt="2021-11-25T13:57:14.136" v="517" actId="1076"/>
          <ac:spMkLst>
            <pc:docMk/>
            <pc:sldMk cId="4289399030" sldId="327"/>
            <ac:spMk id="10" creationId="{912156E0-BD8B-4A75-84FF-03DA0566333D}"/>
          </ac:spMkLst>
        </pc:spChg>
        <pc:spChg chg="add mod">
          <ac:chgData name="Yuliya Litvin (20161417)" userId="b3887fcd-53ba-4ee3-b35d-5011b75a1423" providerId="ADAL" clId="{E5BF5097-2A3C-4191-9DB2-026095B51646}" dt="2021-11-25T13:57:14.136" v="517" actId="1076"/>
          <ac:spMkLst>
            <pc:docMk/>
            <pc:sldMk cId="4289399030" sldId="327"/>
            <ac:spMk id="11" creationId="{703EBDDB-4AC6-46A1-83F7-E6D96414153B}"/>
          </ac:spMkLst>
        </pc:spChg>
        <pc:spChg chg="add mod">
          <ac:chgData name="Yuliya Litvin (20161417)" userId="b3887fcd-53ba-4ee3-b35d-5011b75a1423" providerId="ADAL" clId="{E5BF5097-2A3C-4191-9DB2-026095B51646}" dt="2021-11-25T13:57:35.325" v="519" actId="1076"/>
          <ac:spMkLst>
            <pc:docMk/>
            <pc:sldMk cId="4289399030" sldId="327"/>
            <ac:spMk id="12" creationId="{47D5650C-92D3-4EAB-80C9-9C020A5BB015}"/>
          </ac:spMkLst>
        </pc:spChg>
        <pc:spChg chg="add">
          <ac:chgData name="Yuliya Litvin (20161417)" userId="b3887fcd-53ba-4ee3-b35d-5011b75a1423" providerId="ADAL" clId="{E5BF5097-2A3C-4191-9DB2-026095B51646}" dt="2021-11-25T13:58:08.587" v="520"/>
          <ac:spMkLst>
            <pc:docMk/>
            <pc:sldMk cId="4289399030" sldId="327"/>
            <ac:spMk id="13" creationId="{F8754907-D6DA-4086-8115-289E237B496F}"/>
          </ac:spMkLst>
        </pc:spChg>
        <pc:spChg chg="add mod">
          <ac:chgData name="Yuliya Litvin (20161417)" userId="b3887fcd-53ba-4ee3-b35d-5011b75a1423" providerId="ADAL" clId="{E5BF5097-2A3C-4191-9DB2-026095B51646}" dt="2021-11-25T13:58:58.699" v="524" actId="1076"/>
          <ac:spMkLst>
            <pc:docMk/>
            <pc:sldMk cId="4289399030" sldId="327"/>
            <ac:spMk id="14" creationId="{1A6D2494-4B49-4B26-B51B-9F4B638BFF81}"/>
          </ac:spMkLst>
        </pc:spChg>
        <pc:grpChg chg="add mod">
          <ac:chgData name="Yuliya Litvin (20161417)" userId="b3887fcd-53ba-4ee3-b35d-5011b75a1423" providerId="ADAL" clId="{E5BF5097-2A3C-4191-9DB2-026095B51646}" dt="2021-11-25T13:56:00.018" v="512" actId="164"/>
          <ac:grpSpMkLst>
            <pc:docMk/>
            <pc:sldMk cId="4289399030" sldId="327"/>
            <ac:grpSpMk id="9" creationId="{607335F4-30A9-46F5-BA26-578F83289285}"/>
          </ac:grpSpMkLst>
        </pc:grpChg>
        <pc:picChg chg="add mod">
          <ac:chgData name="Yuliya Litvin (20161417)" userId="b3887fcd-53ba-4ee3-b35d-5011b75a1423" providerId="ADAL" clId="{E5BF5097-2A3C-4191-9DB2-026095B51646}" dt="2021-11-25T13:56:00.018" v="512" actId="164"/>
          <ac:picMkLst>
            <pc:docMk/>
            <pc:sldMk cId="4289399030" sldId="327"/>
            <ac:picMk id="4" creationId="{ACE17A9B-6001-45C5-ABB6-8FD95DF85125}"/>
          </ac:picMkLst>
        </pc:picChg>
      </pc:sldChg>
      <pc:sldChg chg="addSp delSp modSp add">
        <pc:chgData name="Yuliya Litvin (20161417)" userId="b3887fcd-53ba-4ee3-b35d-5011b75a1423" providerId="ADAL" clId="{E5BF5097-2A3C-4191-9DB2-026095B51646}" dt="2021-11-29T10:43:13.226" v="1692" actId="478"/>
        <pc:sldMkLst>
          <pc:docMk/>
          <pc:sldMk cId="3808942538" sldId="328"/>
        </pc:sldMkLst>
        <pc:spChg chg="add mod">
          <ac:chgData name="Yuliya Litvin (20161417)" userId="b3887fcd-53ba-4ee3-b35d-5011b75a1423" providerId="ADAL" clId="{E5BF5097-2A3C-4191-9DB2-026095B51646}" dt="2021-11-25T14:13:01.489" v="584" actId="1076"/>
          <ac:spMkLst>
            <pc:docMk/>
            <pc:sldMk cId="3808942538" sldId="328"/>
            <ac:spMk id="7" creationId="{7E862815-43A7-4975-B4AD-C2881DF3BF09}"/>
          </ac:spMkLst>
        </pc:spChg>
        <pc:spChg chg="add del mod">
          <ac:chgData name="Yuliya Litvin (20161417)" userId="b3887fcd-53ba-4ee3-b35d-5011b75a1423" providerId="ADAL" clId="{E5BF5097-2A3C-4191-9DB2-026095B51646}" dt="2021-11-25T14:07:46.198" v="545" actId="478"/>
          <ac:spMkLst>
            <pc:docMk/>
            <pc:sldMk cId="3808942538" sldId="328"/>
            <ac:spMk id="8" creationId="{52AEA2F3-DF50-4A47-876D-82FAF8A20749}"/>
          </ac:spMkLst>
        </pc:spChg>
        <pc:spChg chg="add mod">
          <ac:chgData name="Yuliya Litvin (20161417)" userId="b3887fcd-53ba-4ee3-b35d-5011b75a1423" providerId="ADAL" clId="{E5BF5097-2A3C-4191-9DB2-026095B51646}" dt="2021-11-25T14:08:27.341" v="569" actId="1076"/>
          <ac:spMkLst>
            <pc:docMk/>
            <pc:sldMk cId="3808942538" sldId="328"/>
            <ac:spMk id="9" creationId="{6F39FED1-E844-4AD6-B821-E04AABC7A68D}"/>
          </ac:spMkLst>
        </pc:spChg>
        <pc:spChg chg="add mod">
          <ac:chgData name="Yuliya Litvin (20161417)" userId="b3887fcd-53ba-4ee3-b35d-5011b75a1423" providerId="ADAL" clId="{E5BF5097-2A3C-4191-9DB2-026095B51646}" dt="2021-11-25T14:14:57.237" v="614" actId="1076"/>
          <ac:spMkLst>
            <pc:docMk/>
            <pc:sldMk cId="3808942538" sldId="328"/>
            <ac:spMk id="12" creationId="{04BE21A5-F2EF-47EB-ABCE-50945FA2DD76}"/>
          </ac:spMkLst>
        </pc:spChg>
        <pc:spChg chg="add mod">
          <ac:chgData name="Yuliya Litvin (20161417)" userId="b3887fcd-53ba-4ee3-b35d-5011b75a1423" providerId="ADAL" clId="{E5BF5097-2A3C-4191-9DB2-026095B51646}" dt="2021-11-25T14:19:27.630" v="642" actId="1076"/>
          <ac:spMkLst>
            <pc:docMk/>
            <pc:sldMk cId="3808942538" sldId="328"/>
            <ac:spMk id="13" creationId="{C52047F2-4B6F-40CF-8CD1-51B208864960}"/>
          </ac:spMkLst>
        </pc:spChg>
        <pc:spChg chg="add mod">
          <ac:chgData name="Yuliya Litvin (20161417)" userId="b3887fcd-53ba-4ee3-b35d-5011b75a1423" providerId="ADAL" clId="{E5BF5097-2A3C-4191-9DB2-026095B51646}" dt="2021-11-25T14:17:50.387" v="635" actId="14100"/>
          <ac:spMkLst>
            <pc:docMk/>
            <pc:sldMk cId="3808942538" sldId="328"/>
            <ac:spMk id="15" creationId="{A3B3222F-B700-4DCE-913F-05F9AF634686}"/>
          </ac:spMkLst>
        </pc:spChg>
        <pc:spChg chg="add mod">
          <ac:chgData name="Yuliya Litvin (20161417)" userId="b3887fcd-53ba-4ee3-b35d-5011b75a1423" providerId="ADAL" clId="{E5BF5097-2A3C-4191-9DB2-026095B51646}" dt="2021-11-25T14:18:40.052" v="640" actId="1076"/>
          <ac:spMkLst>
            <pc:docMk/>
            <pc:sldMk cId="3808942538" sldId="328"/>
            <ac:spMk id="16" creationId="{D031F1AF-1A48-4CD2-93F3-301548D90859}"/>
          </ac:spMkLst>
        </pc:spChg>
        <pc:spChg chg="add mod ord">
          <ac:chgData name="Yuliya Litvin (20161417)" userId="b3887fcd-53ba-4ee3-b35d-5011b75a1423" providerId="ADAL" clId="{E5BF5097-2A3C-4191-9DB2-026095B51646}" dt="2021-11-25T14:20:10.971" v="648" actId="1076"/>
          <ac:spMkLst>
            <pc:docMk/>
            <pc:sldMk cId="3808942538" sldId="328"/>
            <ac:spMk id="17" creationId="{C1FBBA95-49DF-464A-BCE6-5028CBF8ECB3}"/>
          </ac:spMkLst>
        </pc:spChg>
        <pc:spChg chg="add mod ord">
          <ac:chgData name="Yuliya Litvin (20161417)" userId="b3887fcd-53ba-4ee3-b35d-5011b75a1423" providerId="ADAL" clId="{E5BF5097-2A3C-4191-9DB2-026095B51646}" dt="2021-11-25T14:20:30.247" v="652" actId="167"/>
          <ac:spMkLst>
            <pc:docMk/>
            <pc:sldMk cId="3808942538" sldId="328"/>
            <ac:spMk id="18" creationId="{71370747-23F4-4E30-86D4-8952644F607A}"/>
          </ac:spMkLst>
        </pc:spChg>
        <pc:spChg chg="add mod">
          <ac:chgData name="Yuliya Litvin (20161417)" userId="b3887fcd-53ba-4ee3-b35d-5011b75a1423" providerId="ADAL" clId="{E5BF5097-2A3C-4191-9DB2-026095B51646}" dt="2021-11-25T14:21:46.175" v="662" actId="1076"/>
          <ac:spMkLst>
            <pc:docMk/>
            <pc:sldMk cId="3808942538" sldId="328"/>
            <ac:spMk id="19" creationId="{4F2082B7-09B1-446C-B6C9-8EB9C2BA202F}"/>
          </ac:spMkLst>
        </pc:spChg>
        <pc:spChg chg="add mod">
          <ac:chgData name="Yuliya Litvin (20161417)" userId="b3887fcd-53ba-4ee3-b35d-5011b75a1423" providerId="ADAL" clId="{E5BF5097-2A3C-4191-9DB2-026095B51646}" dt="2021-11-25T14:22:05.124" v="666" actId="1076"/>
          <ac:spMkLst>
            <pc:docMk/>
            <pc:sldMk cId="3808942538" sldId="328"/>
            <ac:spMk id="20" creationId="{16529844-98EF-4628-8575-8707D7BB650B}"/>
          </ac:spMkLst>
        </pc:spChg>
        <pc:spChg chg="add mod">
          <ac:chgData name="Yuliya Litvin (20161417)" userId="b3887fcd-53ba-4ee3-b35d-5011b75a1423" providerId="ADAL" clId="{E5BF5097-2A3C-4191-9DB2-026095B51646}" dt="2021-11-25T14:26:18.512" v="798" actId="2085"/>
          <ac:spMkLst>
            <pc:docMk/>
            <pc:sldMk cId="3808942538" sldId="328"/>
            <ac:spMk id="21" creationId="{AC3E54DC-1201-4846-A8D8-6093448774C2}"/>
          </ac:spMkLst>
        </pc:spChg>
        <pc:grpChg chg="add mod ord">
          <ac:chgData name="Yuliya Litvin (20161417)" userId="b3887fcd-53ba-4ee3-b35d-5011b75a1423" providerId="ADAL" clId="{E5BF5097-2A3C-4191-9DB2-026095B51646}" dt="2021-11-25T14:20:34.470" v="653" actId="167"/>
          <ac:grpSpMkLst>
            <pc:docMk/>
            <pc:sldMk cId="3808942538" sldId="328"/>
            <ac:grpSpMk id="4" creationId="{700C3055-B7A0-489C-A71B-3738A8CE31DA}"/>
          </ac:grpSpMkLst>
        </pc:grpChg>
        <pc:picChg chg="del mod">
          <ac:chgData name="Yuliya Litvin (20161417)" userId="b3887fcd-53ba-4ee3-b35d-5011b75a1423" providerId="ADAL" clId="{E5BF5097-2A3C-4191-9DB2-026095B51646}" dt="2021-11-29T10:43:13.226" v="1692" actId="478"/>
          <ac:picMkLst>
            <pc:docMk/>
            <pc:sldMk cId="3808942538" sldId="328"/>
            <ac:picMk id="10" creationId="{7BB5625E-3823-4B34-B5CF-6D05CA114943}"/>
          </ac:picMkLst>
        </pc:picChg>
        <pc:picChg chg="add mod">
          <ac:chgData name="Yuliya Litvin (20161417)" userId="b3887fcd-53ba-4ee3-b35d-5011b75a1423" providerId="ADAL" clId="{E5BF5097-2A3C-4191-9DB2-026095B51646}" dt="2021-11-25T14:12:55.701" v="582" actId="1076"/>
          <ac:picMkLst>
            <pc:docMk/>
            <pc:sldMk cId="3808942538" sldId="328"/>
            <ac:picMk id="11" creationId="{47086CD7-60D5-4BCB-A4D1-470C7695F091}"/>
          </ac:picMkLst>
        </pc:picChg>
        <pc:picChg chg="add mod">
          <ac:chgData name="Yuliya Litvin (20161417)" userId="b3887fcd-53ba-4ee3-b35d-5011b75a1423" providerId="ADAL" clId="{E5BF5097-2A3C-4191-9DB2-026095B51646}" dt="2021-11-29T10:34:07.534" v="1646" actId="1076"/>
          <ac:picMkLst>
            <pc:docMk/>
            <pc:sldMk cId="3808942538" sldId="328"/>
            <ac:picMk id="14" creationId="{6BC370AB-FE6F-4E9F-B28C-69854843F6FA}"/>
          </ac:picMkLst>
        </pc:picChg>
        <pc:picChg chg="add mod">
          <ac:chgData name="Yuliya Litvin (20161417)" userId="b3887fcd-53ba-4ee3-b35d-5011b75a1423" providerId="ADAL" clId="{E5BF5097-2A3C-4191-9DB2-026095B51646}" dt="2021-11-29T10:42:49.500" v="1688" actId="1076"/>
          <ac:picMkLst>
            <pc:docMk/>
            <pc:sldMk cId="3808942538" sldId="328"/>
            <ac:picMk id="22" creationId="{7FB3B96C-5FD6-48EF-8FC9-95304D7D0A5B}"/>
          </ac:picMkLst>
        </pc:picChg>
        <pc:picChg chg="add mod">
          <ac:chgData name="Yuliya Litvin (20161417)" userId="b3887fcd-53ba-4ee3-b35d-5011b75a1423" providerId="ADAL" clId="{E5BF5097-2A3C-4191-9DB2-026095B51646}" dt="2021-11-29T10:42:50.643" v="1689" actId="1076"/>
          <ac:picMkLst>
            <pc:docMk/>
            <pc:sldMk cId="3808942538" sldId="328"/>
            <ac:picMk id="24" creationId="{A627E090-F7FD-4429-B927-A6C542BC16B8}"/>
          </ac:picMkLst>
        </pc:picChg>
        <pc:picChg chg="add mod">
          <ac:chgData name="Yuliya Litvin (20161417)" userId="b3887fcd-53ba-4ee3-b35d-5011b75a1423" providerId="ADAL" clId="{E5BF5097-2A3C-4191-9DB2-026095B51646}" dt="2021-11-29T10:42:47.887" v="1687" actId="1076"/>
          <ac:picMkLst>
            <pc:docMk/>
            <pc:sldMk cId="3808942538" sldId="328"/>
            <ac:picMk id="26" creationId="{7ECE3A49-512C-43B5-BFD1-3FDAD37572E7}"/>
          </ac:picMkLst>
        </pc:picChg>
      </pc:sldChg>
      <pc:sldChg chg="addSp delSp modSp add modTransition addCm modCm">
        <pc:chgData name="Yuliya Litvin (20161417)" userId="b3887fcd-53ba-4ee3-b35d-5011b75a1423" providerId="ADAL" clId="{E5BF5097-2A3C-4191-9DB2-026095B51646}" dt="2021-11-29T10:15:58.795" v="1504"/>
        <pc:sldMkLst>
          <pc:docMk/>
          <pc:sldMk cId="897463111" sldId="330"/>
        </pc:sldMkLst>
        <pc:spChg chg="mod">
          <ac:chgData name="Yuliya Litvin (20161417)" userId="b3887fcd-53ba-4ee3-b35d-5011b75a1423" providerId="ADAL" clId="{E5BF5097-2A3C-4191-9DB2-026095B51646}" dt="2021-11-25T14:37:58.848" v="930" actId="1076"/>
          <ac:spMkLst>
            <pc:docMk/>
            <pc:sldMk cId="897463111" sldId="330"/>
            <ac:spMk id="7" creationId="{7E862815-43A7-4975-B4AD-C2881DF3BF09}"/>
          </ac:spMkLst>
        </pc:spChg>
        <pc:spChg chg="mod">
          <ac:chgData name="Yuliya Litvin (20161417)" userId="b3887fcd-53ba-4ee3-b35d-5011b75a1423" providerId="ADAL" clId="{E5BF5097-2A3C-4191-9DB2-026095B51646}" dt="2021-11-25T14:36:44.163" v="917" actId="1076"/>
          <ac:spMkLst>
            <pc:docMk/>
            <pc:sldMk cId="897463111" sldId="330"/>
            <ac:spMk id="9" creationId="{6F39FED1-E844-4AD6-B821-E04AABC7A68D}"/>
          </ac:spMkLst>
        </pc:spChg>
        <pc:spChg chg="add mod">
          <ac:chgData name="Yuliya Litvin (20161417)" userId="b3887fcd-53ba-4ee3-b35d-5011b75a1423" providerId="ADAL" clId="{E5BF5097-2A3C-4191-9DB2-026095B51646}" dt="2021-11-25T14:37:15.816" v="921" actId="1076"/>
          <ac:spMkLst>
            <pc:docMk/>
            <pc:sldMk cId="897463111" sldId="330"/>
            <ac:spMk id="14" creationId="{B8087677-DC8A-41CC-A772-29364263A501}"/>
          </ac:spMkLst>
        </pc:spChg>
        <pc:spChg chg="del mod">
          <ac:chgData name="Yuliya Litvin (20161417)" userId="b3887fcd-53ba-4ee3-b35d-5011b75a1423" providerId="ADAL" clId="{E5BF5097-2A3C-4191-9DB2-026095B51646}" dt="2021-11-25T14:36:07.778" v="911" actId="478"/>
          <ac:spMkLst>
            <pc:docMk/>
            <pc:sldMk cId="897463111" sldId="330"/>
            <ac:spMk id="15" creationId="{A3B3222F-B700-4DCE-913F-05F9AF634686}"/>
          </ac:spMkLst>
        </pc:spChg>
        <pc:spChg chg="add mod">
          <ac:chgData name="Yuliya Litvin (20161417)" userId="b3887fcd-53ba-4ee3-b35d-5011b75a1423" providerId="ADAL" clId="{E5BF5097-2A3C-4191-9DB2-026095B51646}" dt="2021-11-25T14:39:51.660" v="949" actId="1076"/>
          <ac:spMkLst>
            <pc:docMk/>
            <pc:sldMk cId="897463111" sldId="330"/>
            <ac:spMk id="16" creationId="{33D0A5E0-0820-4C75-8392-A6E4EF2FDCD6}"/>
          </ac:spMkLst>
        </pc:spChg>
        <pc:spChg chg="mod">
          <ac:chgData name="Yuliya Litvin (20161417)" userId="b3887fcd-53ba-4ee3-b35d-5011b75a1423" providerId="ADAL" clId="{E5BF5097-2A3C-4191-9DB2-026095B51646}" dt="2021-11-25T14:38:56.571" v="941" actId="688"/>
          <ac:spMkLst>
            <pc:docMk/>
            <pc:sldMk cId="897463111" sldId="330"/>
            <ac:spMk id="17" creationId="{C1FBBA95-49DF-464A-BCE6-5028CBF8ECB3}"/>
          </ac:spMkLst>
        </pc:spChg>
        <pc:spChg chg="mod">
          <ac:chgData name="Yuliya Litvin (20161417)" userId="b3887fcd-53ba-4ee3-b35d-5011b75a1423" providerId="ADAL" clId="{E5BF5097-2A3C-4191-9DB2-026095B51646}" dt="2021-11-25T14:38:09.801" v="931" actId="1076"/>
          <ac:spMkLst>
            <pc:docMk/>
            <pc:sldMk cId="897463111" sldId="330"/>
            <ac:spMk id="18" creationId="{71370747-23F4-4E30-86D4-8952644F607A}"/>
          </ac:spMkLst>
        </pc:spChg>
        <pc:spChg chg="mod">
          <ac:chgData name="Yuliya Litvin (20161417)" userId="b3887fcd-53ba-4ee3-b35d-5011b75a1423" providerId="ADAL" clId="{E5BF5097-2A3C-4191-9DB2-026095B51646}" dt="2021-11-25T14:39:35.900" v="947" actId="1076"/>
          <ac:spMkLst>
            <pc:docMk/>
            <pc:sldMk cId="897463111" sldId="330"/>
            <ac:spMk id="19" creationId="{4F2082B7-09B1-446C-B6C9-8EB9C2BA202F}"/>
          </ac:spMkLst>
        </pc:spChg>
        <pc:spChg chg="mod">
          <ac:chgData name="Yuliya Litvin (20161417)" userId="b3887fcd-53ba-4ee3-b35d-5011b75a1423" providerId="ADAL" clId="{E5BF5097-2A3C-4191-9DB2-026095B51646}" dt="2021-11-25T14:39:35.900" v="947" actId="1076"/>
          <ac:spMkLst>
            <pc:docMk/>
            <pc:sldMk cId="897463111" sldId="330"/>
            <ac:spMk id="20" creationId="{16529844-98EF-4628-8575-8707D7BB650B}"/>
          </ac:spMkLst>
        </pc:spChg>
        <pc:spChg chg="mod">
          <ac:chgData name="Yuliya Litvin (20161417)" userId="b3887fcd-53ba-4ee3-b35d-5011b75a1423" providerId="ADAL" clId="{E5BF5097-2A3C-4191-9DB2-026095B51646}" dt="2021-11-25T14:35:11.360" v="887" actId="20577"/>
          <ac:spMkLst>
            <pc:docMk/>
            <pc:sldMk cId="897463111" sldId="330"/>
            <ac:spMk id="21" creationId="{AC3E54DC-1201-4846-A8D8-6093448774C2}"/>
          </ac:spMkLst>
        </pc:spChg>
        <pc:grpChg chg="mod">
          <ac:chgData name="Yuliya Litvin (20161417)" userId="b3887fcd-53ba-4ee3-b35d-5011b75a1423" providerId="ADAL" clId="{E5BF5097-2A3C-4191-9DB2-026095B51646}" dt="2021-11-25T14:38:32.356" v="936" actId="1076"/>
          <ac:grpSpMkLst>
            <pc:docMk/>
            <pc:sldMk cId="897463111" sldId="330"/>
            <ac:grpSpMk id="4" creationId="{700C3055-B7A0-489C-A71B-3738A8CE31DA}"/>
          </ac:grpSpMkLst>
        </pc:grpChg>
        <pc:picChg chg="del mod">
          <ac:chgData name="Yuliya Litvin (20161417)" userId="b3887fcd-53ba-4ee3-b35d-5011b75a1423" providerId="ADAL" clId="{E5BF5097-2A3C-4191-9DB2-026095B51646}" dt="2021-11-25T14:35:52.270" v="907" actId="478"/>
          <ac:picMkLst>
            <pc:docMk/>
            <pc:sldMk cId="897463111" sldId="330"/>
            <ac:picMk id="11" creationId="{47086CD7-60D5-4BCB-A4D1-470C7695F091}"/>
          </ac:picMkLst>
        </pc:picChg>
      </pc:sldChg>
      <pc:sldChg chg="addSp delSp modSp add ord">
        <pc:chgData name="Yuliya Litvin (20161417)" userId="b3887fcd-53ba-4ee3-b35d-5011b75a1423" providerId="ADAL" clId="{E5BF5097-2A3C-4191-9DB2-026095B51646}" dt="2021-11-25T14:53:15.112" v="1027" actId="478"/>
        <pc:sldMkLst>
          <pc:docMk/>
          <pc:sldMk cId="3394789025" sldId="331"/>
        </pc:sldMkLst>
        <pc:spChg chg="mod topLvl">
          <ac:chgData name="Yuliya Litvin (20161417)" userId="b3887fcd-53ba-4ee3-b35d-5011b75a1423" providerId="ADAL" clId="{E5BF5097-2A3C-4191-9DB2-026095B51646}" dt="2021-11-25T14:52:55.179" v="1022" actId="165"/>
          <ac:spMkLst>
            <pc:docMk/>
            <pc:sldMk cId="3394789025" sldId="331"/>
            <ac:spMk id="5" creationId="{44567515-DD18-427A-93D6-2FD3A156D502}"/>
          </ac:spMkLst>
        </pc:spChg>
        <pc:spChg chg="mod">
          <ac:chgData name="Yuliya Litvin (20161417)" userId="b3887fcd-53ba-4ee3-b35d-5011b75a1423" providerId="ADAL" clId="{E5BF5097-2A3C-4191-9DB2-026095B51646}" dt="2021-11-25T14:42:03.568" v="992" actId="1076"/>
          <ac:spMkLst>
            <pc:docMk/>
            <pc:sldMk cId="3394789025" sldId="331"/>
            <ac:spMk id="7" creationId="{9A2836F2-BE76-45C5-A9A0-8DE626BB49C3}"/>
          </ac:spMkLst>
        </pc:spChg>
        <pc:spChg chg="mod">
          <ac:chgData name="Yuliya Litvin (20161417)" userId="b3887fcd-53ba-4ee3-b35d-5011b75a1423" providerId="ADAL" clId="{E5BF5097-2A3C-4191-9DB2-026095B51646}" dt="2021-11-25T14:42:43.991" v="1004" actId="1076"/>
          <ac:spMkLst>
            <pc:docMk/>
            <pc:sldMk cId="3394789025" sldId="331"/>
            <ac:spMk id="10" creationId="{912156E0-BD8B-4A75-84FF-03DA0566333D}"/>
          </ac:spMkLst>
        </pc:spChg>
        <pc:spChg chg="mod">
          <ac:chgData name="Yuliya Litvin (20161417)" userId="b3887fcd-53ba-4ee3-b35d-5011b75a1423" providerId="ADAL" clId="{E5BF5097-2A3C-4191-9DB2-026095B51646}" dt="2021-11-25T14:42:21.378" v="995" actId="1076"/>
          <ac:spMkLst>
            <pc:docMk/>
            <pc:sldMk cId="3394789025" sldId="331"/>
            <ac:spMk id="11" creationId="{703EBDDB-4AC6-46A1-83F7-E6D96414153B}"/>
          </ac:spMkLst>
        </pc:spChg>
        <pc:spChg chg="mod">
          <ac:chgData name="Yuliya Litvin (20161417)" userId="b3887fcd-53ba-4ee3-b35d-5011b75a1423" providerId="ADAL" clId="{E5BF5097-2A3C-4191-9DB2-026095B51646}" dt="2021-11-25T14:42:39.055" v="1003" actId="1076"/>
          <ac:spMkLst>
            <pc:docMk/>
            <pc:sldMk cId="3394789025" sldId="331"/>
            <ac:spMk id="12" creationId="{47D5650C-92D3-4EAB-80C9-9C020A5BB015}"/>
          </ac:spMkLst>
        </pc:spChg>
        <pc:spChg chg="mod">
          <ac:chgData name="Yuliya Litvin (20161417)" userId="b3887fcd-53ba-4ee3-b35d-5011b75a1423" providerId="ADAL" clId="{E5BF5097-2A3C-4191-9DB2-026095B51646}" dt="2021-11-25T14:43:24.683" v="1010" actId="1076"/>
          <ac:spMkLst>
            <pc:docMk/>
            <pc:sldMk cId="3394789025" sldId="331"/>
            <ac:spMk id="13" creationId="{F8754907-D6DA-4086-8115-289E237B496F}"/>
          </ac:spMkLst>
        </pc:spChg>
        <pc:spChg chg="mod">
          <ac:chgData name="Yuliya Litvin (20161417)" userId="b3887fcd-53ba-4ee3-b35d-5011b75a1423" providerId="ADAL" clId="{E5BF5097-2A3C-4191-9DB2-026095B51646}" dt="2021-11-25T14:43:13.050" v="1008" actId="688"/>
          <ac:spMkLst>
            <pc:docMk/>
            <pc:sldMk cId="3394789025" sldId="331"/>
            <ac:spMk id="14" creationId="{1A6D2494-4B49-4B26-B51B-9F4B638BFF81}"/>
          </ac:spMkLst>
        </pc:spChg>
        <pc:spChg chg="add mod">
          <ac:chgData name="Yuliya Litvin (20161417)" userId="b3887fcd-53ba-4ee3-b35d-5011b75a1423" providerId="ADAL" clId="{E5BF5097-2A3C-4191-9DB2-026095B51646}" dt="2021-11-25T14:42:58.670" v="1006" actId="1076"/>
          <ac:spMkLst>
            <pc:docMk/>
            <pc:sldMk cId="3394789025" sldId="331"/>
            <ac:spMk id="15" creationId="{D505E060-DE90-4871-A3B4-9EFF0C48E0F0}"/>
          </ac:spMkLst>
        </pc:spChg>
        <pc:grpChg chg="del mod">
          <ac:chgData name="Yuliya Litvin (20161417)" userId="b3887fcd-53ba-4ee3-b35d-5011b75a1423" providerId="ADAL" clId="{E5BF5097-2A3C-4191-9DB2-026095B51646}" dt="2021-11-25T14:52:55.179" v="1022" actId="165"/>
          <ac:grpSpMkLst>
            <pc:docMk/>
            <pc:sldMk cId="3394789025" sldId="331"/>
            <ac:grpSpMk id="9" creationId="{607335F4-30A9-46F5-BA26-578F83289285}"/>
          </ac:grpSpMkLst>
        </pc:grpChg>
        <pc:picChg chg="mod ord topLvl">
          <ac:chgData name="Yuliya Litvin (20161417)" userId="b3887fcd-53ba-4ee3-b35d-5011b75a1423" providerId="ADAL" clId="{E5BF5097-2A3C-4191-9DB2-026095B51646}" dt="2021-11-25T14:53:13.582" v="1025" actId="167"/>
          <ac:picMkLst>
            <pc:docMk/>
            <pc:sldMk cId="3394789025" sldId="331"/>
            <ac:picMk id="4" creationId="{ACE17A9B-6001-45C5-ABB6-8FD95DF85125}"/>
          </ac:picMkLst>
        </pc:picChg>
        <pc:picChg chg="add del mod ord">
          <ac:chgData name="Yuliya Litvin (20161417)" userId="b3887fcd-53ba-4ee3-b35d-5011b75a1423" providerId="ADAL" clId="{E5BF5097-2A3C-4191-9DB2-026095B51646}" dt="2021-11-25T14:53:15.112" v="1027" actId="478"/>
          <ac:picMkLst>
            <pc:docMk/>
            <pc:sldMk cId="3394789025" sldId="331"/>
            <ac:picMk id="16" creationId="{C82A3572-61B5-4EA3-A79F-2E90A934BBC8}"/>
          </ac:picMkLst>
        </pc:picChg>
      </pc:sldChg>
      <pc:sldChg chg="addSp delSp modSp add ord">
        <pc:chgData name="Yuliya Litvin (20161417)" userId="b3887fcd-53ba-4ee3-b35d-5011b75a1423" providerId="ADAL" clId="{E5BF5097-2A3C-4191-9DB2-026095B51646}" dt="2021-11-29T10:59:33.697" v="1709" actId="207"/>
        <pc:sldMkLst>
          <pc:docMk/>
          <pc:sldMk cId="3127503710" sldId="332"/>
        </pc:sldMkLst>
        <pc:spChg chg="del mod topLvl">
          <ac:chgData name="Yuliya Litvin (20161417)" userId="b3887fcd-53ba-4ee3-b35d-5011b75a1423" providerId="ADAL" clId="{E5BF5097-2A3C-4191-9DB2-026095B51646}" dt="2021-11-25T15:03:02.012" v="1171"/>
          <ac:spMkLst>
            <pc:docMk/>
            <pc:sldMk cId="3127503710" sldId="332"/>
            <ac:spMk id="6" creationId="{9282DDB6-DB81-4043-9E1C-36606E8A52A7}"/>
          </ac:spMkLst>
        </pc:spChg>
        <pc:spChg chg="mod">
          <ac:chgData name="Yuliya Litvin (20161417)" userId="b3887fcd-53ba-4ee3-b35d-5011b75a1423" providerId="ADAL" clId="{E5BF5097-2A3C-4191-9DB2-026095B51646}" dt="2021-11-25T14:55:10.883" v="1058" actId="1076"/>
          <ac:spMkLst>
            <pc:docMk/>
            <pc:sldMk cId="3127503710" sldId="332"/>
            <ac:spMk id="7" creationId="{7E862815-43A7-4975-B4AD-C2881DF3BF09}"/>
          </ac:spMkLst>
        </pc:spChg>
        <pc:spChg chg="mod">
          <ac:chgData name="Yuliya Litvin (20161417)" userId="b3887fcd-53ba-4ee3-b35d-5011b75a1423" providerId="ADAL" clId="{E5BF5097-2A3C-4191-9DB2-026095B51646}" dt="2021-11-25T14:54:26.945" v="1047" actId="20577"/>
          <ac:spMkLst>
            <pc:docMk/>
            <pc:sldMk cId="3127503710" sldId="332"/>
            <ac:spMk id="9" creationId="{6F39FED1-E844-4AD6-B821-E04AABC7A68D}"/>
          </ac:spMkLst>
        </pc:spChg>
        <pc:spChg chg="mod">
          <ac:chgData name="Yuliya Litvin (20161417)" userId="b3887fcd-53ba-4ee3-b35d-5011b75a1423" providerId="ADAL" clId="{E5BF5097-2A3C-4191-9DB2-026095B51646}" dt="2021-11-25T14:57:26.122" v="1105" actId="1076"/>
          <ac:spMkLst>
            <pc:docMk/>
            <pc:sldMk cId="3127503710" sldId="332"/>
            <ac:spMk id="12" creationId="{04BE21A5-F2EF-47EB-ABCE-50945FA2DD76}"/>
          </ac:spMkLst>
        </pc:spChg>
        <pc:spChg chg="mod">
          <ac:chgData name="Yuliya Litvin (20161417)" userId="b3887fcd-53ba-4ee3-b35d-5011b75a1423" providerId="ADAL" clId="{E5BF5097-2A3C-4191-9DB2-026095B51646}" dt="2021-11-25T14:57:26.122" v="1105" actId="1076"/>
          <ac:spMkLst>
            <pc:docMk/>
            <pc:sldMk cId="3127503710" sldId="332"/>
            <ac:spMk id="13" creationId="{C52047F2-4B6F-40CF-8CD1-51B208864960}"/>
          </ac:spMkLst>
        </pc:spChg>
        <pc:spChg chg="del">
          <ac:chgData name="Yuliya Litvin (20161417)" userId="b3887fcd-53ba-4ee3-b35d-5011b75a1423" providerId="ADAL" clId="{E5BF5097-2A3C-4191-9DB2-026095B51646}" dt="2021-11-25T14:58:10.499" v="1106" actId="478"/>
          <ac:spMkLst>
            <pc:docMk/>
            <pc:sldMk cId="3127503710" sldId="332"/>
            <ac:spMk id="15" creationId="{A3B3222F-B700-4DCE-913F-05F9AF634686}"/>
          </ac:spMkLst>
        </pc:spChg>
        <pc:spChg chg="del">
          <ac:chgData name="Yuliya Litvin (20161417)" userId="b3887fcd-53ba-4ee3-b35d-5011b75a1423" providerId="ADAL" clId="{E5BF5097-2A3C-4191-9DB2-026095B51646}" dt="2021-11-25T14:57:15.347" v="1104" actId="478"/>
          <ac:spMkLst>
            <pc:docMk/>
            <pc:sldMk cId="3127503710" sldId="332"/>
            <ac:spMk id="16" creationId="{D031F1AF-1A48-4CD2-93F3-301548D90859}"/>
          </ac:spMkLst>
        </pc:spChg>
        <pc:spChg chg="mod">
          <ac:chgData name="Yuliya Litvin (20161417)" userId="b3887fcd-53ba-4ee3-b35d-5011b75a1423" providerId="ADAL" clId="{E5BF5097-2A3C-4191-9DB2-026095B51646}" dt="2021-11-25T15:53:29.930" v="1400" actId="20577"/>
          <ac:spMkLst>
            <pc:docMk/>
            <pc:sldMk cId="3127503710" sldId="332"/>
            <ac:spMk id="21" creationId="{AC3E54DC-1201-4846-A8D8-6093448774C2}"/>
          </ac:spMkLst>
        </pc:spChg>
        <pc:spChg chg="del mod topLvl">
          <ac:chgData name="Yuliya Litvin (20161417)" userId="b3887fcd-53ba-4ee3-b35d-5011b75a1423" providerId="ADAL" clId="{E5BF5097-2A3C-4191-9DB2-026095B51646}" dt="2021-11-25T14:55:00.579" v="1053" actId="478"/>
          <ac:spMkLst>
            <pc:docMk/>
            <pc:sldMk cId="3127503710" sldId="332"/>
            <ac:spMk id="24" creationId="{05363831-7630-445F-B74D-9407C6AC0CC3}"/>
          </ac:spMkLst>
        </pc:spChg>
        <pc:spChg chg="add del mod">
          <ac:chgData name="Yuliya Litvin (20161417)" userId="b3887fcd-53ba-4ee3-b35d-5011b75a1423" providerId="ADAL" clId="{E5BF5097-2A3C-4191-9DB2-026095B51646}" dt="2021-11-25T14:59:38.650" v="1120" actId="478"/>
          <ac:spMkLst>
            <pc:docMk/>
            <pc:sldMk cId="3127503710" sldId="332"/>
            <ac:spMk id="27" creationId="{4709E69A-0431-4DDD-A94D-227EF786493E}"/>
          </ac:spMkLst>
        </pc:spChg>
        <pc:spChg chg="add mod">
          <ac:chgData name="Yuliya Litvin (20161417)" userId="b3887fcd-53ba-4ee3-b35d-5011b75a1423" providerId="ADAL" clId="{E5BF5097-2A3C-4191-9DB2-026095B51646}" dt="2021-11-29T10:59:33.697" v="1709" actId="207"/>
          <ac:spMkLst>
            <pc:docMk/>
            <pc:sldMk cId="3127503710" sldId="332"/>
            <ac:spMk id="29" creationId="{F8D3FCFF-819B-4A38-91B3-1A30C97AF35D}"/>
          </ac:spMkLst>
        </pc:spChg>
        <pc:spChg chg="add mod ord">
          <ac:chgData name="Yuliya Litvin (20161417)" userId="b3887fcd-53ba-4ee3-b35d-5011b75a1423" providerId="ADAL" clId="{E5BF5097-2A3C-4191-9DB2-026095B51646}" dt="2021-11-25T15:04:08.465" v="1180" actId="207"/>
          <ac:spMkLst>
            <pc:docMk/>
            <pc:sldMk cId="3127503710" sldId="332"/>
            <ac:spMk id="30" creationId="{E3BB3530-701C-4F41-A2BD-D8B4D6A96A8F}"/>
          </ac:spMkLst>
        </pc:spChg>
        <pc:spChg chg="add del">
          <ac:chgData name="Yuliya Litvin (20161417)" userId="b3887fcd-53ba-4ee3-b35d-5011b75a1423" providerId="ADAL" clId="{E5BF5097-2A3C-4191-9DB2-026095B51646}" dt="2021-11-25T15:49:23.198" v="1384"/>
          <ac:spMkLst>
            <pc:docMk/>
            <pc:sldMk cId="3127503710" sldId="332"/>
            <ac:spMk id="31" creationId="{94BCB621-A732-4D2A-81B6-16A2C4BBD440}"/>
          </ac:spMkLst>
        </pc:spChg>
        <pc:spChg chg="add del">
          <ac:chgData name="Yuliya Litvin (20161417)" userId="b3887fcd-53ba-4ee3-b35d-5011b75a1423" providerId="ADAL" clId="{E5BF5097-2A3C-4191-9DB2-026095B51646}" dt="2021-11-25T15:49:23.198" v="1384"/>
          <ac:spMkLst>
            <pc:docMk/>
            <pc:sldMk cId="3127503710" sldId="332"/>
            <ac:spMk id="32" creationId="{5E10C484-28D6-4B38-82DF-9381E58A6996}"/>
          </ac:spMkLst>
        </pc:spChg>
        <pc:grpChg chg="del">
          <ac:chgData name="Yuliya Litvin (20161417)" userId="b3887fcd-53ba-4ee3-b35d-5011b75a1423" providerId="ADAL" clId="{E5BF5097-2A3C-4191-9DB2-026095B51646}" dt="2021-11-25T15:02:21.106" v="1165" actId="165"/>
          <ac:grpSpMkLst>
            <pc:docMk/>
            <pc:sldMk cId="3127503710" sldId="332"/>
            <ac:grpSpMk id="4" creationId="{700C3055-B7A0-489C-A71B-3738A8CE31DA}"/>
          </ac:grpSpMkLst>
        </pc:grpChg>
        <pc:grpChg chg="add del mod">
          <ac:chgData name="Yuliya Litvin (20161417)" userId="b3887fcd-53ba-4ee3-b35d-5011b75a1423" providerId="ADAL" clId="{E5BF5097-2A3C-4191-9DB2-026095B51646}" dt="2021-11-25T14:54:57.332" v="1052" actId="165"/>
          <ac:grpSpMkLst>
            <pc:docMk/>
            <pc:sldMk cId="3127503710" sldId="332"/>
            <ac:grpSpMk id="22" creationId="{7937918F-95C1-4DB2-898D-120A3AF3C46E}"/>
          </ac:grpSpMkLst>
        </pc:grpChg>
        <pc:picChg chg="mod ord topLvl">
          <ac:chgData name="Yuliya Litvin (20161417)" userId="b3887fcd-53ba-4ee3-b35d-5011b75a1423" providerId="ADAL" clId="{E5BF5097-2A3C-4191-9DB2-026095B51646}" dt="2021-11-25T15:03:41.686" v="1176" actId="167"/>
          <ac:picMkLst>
            <pc:docMk/>
            <pc:sldMk cId="3127503710" sldId="332"/>
            <ac:picMk id="5" creationId="{65F9B4DF-90DA-468A-9F24-D9340C057495}"/>
          </ac:picMkLst>
        </pc:picChg>
        <pc:picChg chg="add mod">
          <ac:chgData name="Yuliya Litvin (20161417)" userId="b3887fcd-53ba-4ee3-b35d-5011b75a1423" providerId="ADAL" clId="{E5BF5097-2A3C-4191-9DB2-026095B51646}" dt="2021-11-25T15:00:14.271" v="1126" actId="1076"/>
          <ac:picMkLst>
            <pc:docMk/>
            <pc:sldMk cId="3127503710" sldId="332"/>
            <ac:picMk id="10" creationId="{088A81CC-94DF-4751-A970-503B963D64D8}"/>
          </ac:picMkLst>
        </pc:picChg>
        <pc:picChg chg="del">
          <ac:chgData name="Yuliya Litvin (20161417)" userId="b3887fcd-53ba-4ee3-b35d-5011b75a1423" providerId="ADAL" clId="{E5BF5097-2A3C-4191-9DB2-026095B51646}" dt="2021-11-25T14:54:29.869" v="1048" actId="478"/>
          <ac:picMkLst>
            <pc:docMk/>
            <pc:sldMk cId="3127503710" sldId="332"/>
            <ac:picMk id="11" creationId="{47086CD7-60D5-4BCB-A4D1-470C7695F091}"/>
          </ac:picMkLst>
        </pc:picChg>
        <pc:picChg chg="mod">
          <ac:chgData name="Yuliya Litvin (20161417)" userId="b3887fcd-53ba-4ee3-b35d-5011b75a1423" providerId="ADAL" clId="{E5BF5097-2A3C-4191-9DB2-026095B51646}" dt="2021-11-25T14:57:26.122" v="1105" actId="1076"/>
          <ac:picMkLst>
            <pc:docMk/>
            <pc:sldMk cId="3127503710" sldId="332"/>
            <ac:picMk id="14" creationId="{6BC370AB-FE6F-4E9F-B28C-69854843F6FA}"/>
          </ac:picMkLst>
        </pc:picChg>
        <pc:picChg chg="mod topLvl">
          <ac:chgData name="Yuliya Litvin (20161417)" userId="b3887fcd-53ba-4ee3-b35d-5011b75a1423" providerId="ADAL" clId="{E5BF5097-2A3C-4191-9DB2-026095B51646}" dt="2021-11-25T14:55:21.100" v="1060" actId="1076"/>
          <ac:picMkLst>
            <pc:docMk/>
            <pc:sldMk cId="3127503710" sldId="332"/>
            <ac:picMk id="23" creationId="{899BFED7-C34C-42CD-9AAF-47B70C407568}"/>
          </ac:picMkLst>
        </pc:picChg>
        <pc:picChg chg="add mod">
          <ac:chgData name="Yuliya Litvin (20161417)" userId="b3887fcd-53ba-4ee3-b35d-5011b75a1423" providerId="ADAL" clId="{E5BF5097-2A3C-4191-9DB2-026095B51646}" dt="2021-11-25T14:55:35.654" v="1065" actId="1076"/>
          <ac:picMkLst>
            <pc:docMk/>
            <pc:sldMk cId="3127503710" sldId="332"/>
            <ac:picMk id="25" creationId="{F7AAE43A-BDB2-4747-81CE-C58677430DEF}"/>
          </ac:picMkLst>
        </pc:picChg>
        <pc:picChg chg="add mod">
          <ac:chgData name="Yuliya Litvin (20161417)" userId="b3887fcd-53ba-4ee3-b35d-5011b75a1423" providerId="ADAL" clId="{E5BF5097-2A3C-4191-9DB2-026095B51646}" dt="2021-11-25T14:56:02.649" v="1070" actId="1076"/>
          <ac:picMkLst>
            <pc:docMk/>
            <pc:sldMk cId="3127503710" sldId="332"/>
            <ac:picMk id="26" creationId="{2E38CA58-2FA4-42FD-A1CA-8EED8992C9A6}"/>
          </ac:picMkLst>
        </pc:picChg>
        <pc:picChg chg="add del">
          <ac:chgData name="Yuliya Litvin (20161417)" userId="b3887fcd-53ba-4ee3-b35d-5011b75a1423" providerId="ADAL" clId="{E5BF5097-2A3C-4191-9DB2-026095B51646}" dt="2021-11-25T15:00:18.761" v="1128" actId="478"/>
          <ac:picMkLst>
            <pc:docMk/>
            <pc:sldMk cId="3127503710" sldId="332"/>
            <ac:picMk id="28" creationId="{5BB13222-B352-4CD4-8236-B16029B6A7A6}"/>
          </ac:picMkLst>
        </pc:picChg>
        <pc:picChg chg="add del">
          <ac:chgData name="Yuliya Litvin (20161417)" userId="b3887fcd-53ba-4ee3-b35d-5011b75a1423" providerId="ADAL" clId="{E5BF5097-2A3C-4191-9DB2-026095B51646}" dt="2021-11-25T15:49:23.198" v="1384"/>
          <ac:picMkLst>
            <pc:docMk/>
            <pc:sldMk cId="3127503710" sldId="332"/>
            <ac:picMk id="33" creationId="{34167B05-70AA-4EF9-9317-A548FB82DDC1}"/>
          </ac:picMkLst>
        </pc:picChg>
      </pc:sldChg>
      <pc:sldChg chg="addSp delSp modSp add ord addCm">
        <pc:chgData name="Yuliya Litvin (20161417)" userId="b3887fcd-53ba-4ee3-b35d-5011b75a1423" providerId="ADAL" clId="{E5BF5097-2A3C-4191-9DB2-026095B51646}" dt="2021-11-25T15:20:44.983" v="1309" actId="1076"/>
        <pc:sldMkLst>
          <pc:docMk/>
          <pc:sldMk cId="2101946060" sldId="333"/>
        </pc:sldMkLst>
        <pc:spChg chg="del">
          <ac:chgData name="Yuliya Litvin (20161417)" userId="b3887fcd-53ba-4ee3-b35d-5011b75a1423" providerId="ADAL" clId="{E5BF5097-2A3C-4191-9DB2-026095B51646}" dt="2021-11-25T15:09:55.676" v="1254" actId="478"/>
          <ac:spMkLst>
            <pc:docMk/>
            <pc:sldMk cId="2101946060" sldId="333"/>
            <ac:spMk id="2" creationId="{4CB0E507-08A7-4885-818B-D4A5BA366461}"/>
          </ac:spMkLst>
        </pc:spChg>
        <pc:spChg chg="del">
          <ac:chgData name="Yuliya Litvin (20161417)" userId="b3887fcd-53ba-4ee3-b35d-5011b75a1423" providerId="ADAL" clId="{E5BF5097-2A3C-4191-9DB2-026095B51646}" dt="2021-11-25T15:09:52.631" v="1253" actId="478"/>
          <ac:spMkLst>
            <pc:docMk/>
            <pc:sldMk cId="2101946060" sldId="333"/>
            <ac:spMk id="3" creationId="{54DA6AEB-6A54-43EE-8B66-FD93D751F0F2}"/>
          </ac:spMkLst>
        </pc:spChg>
        <pc:spChg chg="del mod ord topLvl">
          <ac:chgData name="Yuliya Litvin (20161417)" userId="b3887fcd-53ba-4ee3-b35d-5011b75a1423" providerId="ADAL" clId="{E5BF5097-2A3C-4191-9DB2-026095B51646}" dt="2021-11-25T15:08:25.754" v="1241"/>
          <ac:spMkLst>
            <pc:docMk/>
            <pc:sldMk cId="2101946060" sldId="333"/>
            <ac:spMk id="5" creationId="{44567515-DD18-427A-93D6-2FD3A156D502}"/>
          </ac:spMkLst>
        </pc:spChg>
        <pc:spChg chg="mod">
          <ac:chgData name="Yuliya Litvin (20161417)" userId="b3887fcd-53ba-4ee3-b35d-5011b75a1423" providerId="ADAL" clId="{E5BF5097-2A3C-4191-9DB2-026095B51646}" dt="2021-11-25T15:16:47.847" v="1280" actId="120"/>
          <ac:spMkLst>
            <pc:docMk/>
            <pc:sldMk cId="2101946060" sldId="333"/>
            <ac:spMk id="7" creationId="{9A2836F2-BE76-45C5-A9A0-8DE626BB49C3}"/>
          </ac:spMkLst>
        </pc:spChg>
        <pc:spChg chg="mod">
          <ac:chgData name="Yuliya Litvin (20161417)" userId="b3887fcd-53ba-4ee3-b35d-5011b75a1423" providerId="ADAL" clId="{E5BF5097-2A3C-4191-9DB2-026095B51646}" dt="2021-11-25T15:11:56.873" v="1270" actId="1076"/>
          <ac:spMkLst>
            <pc:docMk/>
            <pc:sldMk cId="2101946060" sldId="333"/>
            <ac:spMk id="10" creationId="{912156E0-BD8B-4A75-84FF-03DA0566333D}"/>
          </ac:spMkLst>
        </pc:spChg>
        <pc:spChg chg="mod">
          <ac:chgData name="Yuliya Litvin (20161417)" userId="b3887fcd-53ba-4ee3-b35d-5011b75a1423" providerId="ADAL" clId="{E5BF5097-2A3C-4191-9DB2-026095B51646}" dt="2021-11-25T15:11:56.873" v="1270" actId="1076"/>
          <ac:spMkLst>
            <pc:docMk/>
            <pc:sldMk cId="2101946060" sldId="333"/>
            <ac:spMk id="11" creationId="{703EBDDB-4AC6-46A1-83F7-E6D96414153B}"/>
          </ac:spMkLst>
        </pc:spChg>
        <pc:spChg chg="mod">
          <ac:chgData name="Yuliya Litvin (20161417)" userId="b3887fcd-53ba-4ee3-b35d-5011b75a1423" providerId="ADAL" clId="{E5BF5097-2A3C-4191-9DB2-026095B51646}" dt="2021-11-25T15:11:56.873" v="1270" actId="1076"/>
          <ac:spMkLst>
            <pc:docMk/>
            <pc:sldMk cId="2101946060" sldId="333"/>
            <ac:spMk id="12" creationId="{47D5650C-92D3-4EAB-80C9-9C020A5BB015}"/>
          </ac:spMkLst>
        </pc:spChg>
        <pc:spChg chg="add mod">
          <ac:chgData name="Yuliya Litvin (20161417)" userId="b3887fcd-53ba-4ee3-b35d-5011b75a1423" providerId="ADAL" clId="{E5BF5097-2A3C-4191-9DB2-026095B51646}" dt="2021-11-25T15:11:56.873" v="1270" actId="1076"/>
          <ac:spMkLst>
            <pc:docMk/>
            <pc:sldMk cId="2101946060" sldId="333"/>
            <ac:spMk id="15" creationId="{194DBE7F-E869-42A2-94EC-17FFA09D58ED}"/>
          </ac:spMkLst>
        </pc:spChg>
        <pc:spChg chg="add mod ord">
          <ac:chgData name="Yuliya Litvin (20161417)" userId="b3887fcd-53ba-4ee3-b35d-5011b75a1423" providerId="ADAL" clId="{E5BF5097-2A3C-4191-9DB2-026095B51646}" dt="2021-11-25T15:12:38.859" v="1272" actId="207"/>
          <ac:spMkLst>
            <pc:docMk/>
            <pc:sldMk cId="2101946060" sldId="333"/>
            <ac:spMk id="16" creationId="{6BFC105C-FE10-4FCF-8EC4-2424617884DE}"/>
          </ac:spMkLst>
        </pc:spChg>
        <pc:grpChg chg="del ord">
          <ac:chgData name="Yuliya Litvin (20161417)" userId="b3887fcd-53ba-4ee3-b35d-5011b75a1423" providerId="ADAL" clId="{E5BF5097-2A3C-4191-9DB2-026095B51646}" dt="2021-11-25T15:07:39.033" v="1237" actId="165"/>
          <ac:grpSpMkLst>
            <pc:docMk/>
            <pc:sldMk cId="2101946060" sldId="333"/>
            <ac:grpSpMk id="9" creationId="{607335F4-30A9-46F5-BA26-578F83289285}"/>
          </ac:grpSpMkLst>
        </pc:grpChg>
        <pc:picChg chg="mod ord topLvl">
          <ac:chgData name="Yuliya Litvin (20161417)" userId="b3887fcd-53ba-4ee3-b35d-5011b75a1423" providerId="ADAL" clId="{E5BF5097-2A3C-4191-9DB2-026095B51646}" dt="2021-11-25T15:16:29.364" v="1275" actId="1076"/>
          <ac:picMkLst>
            <pc:docMk/>
            <pc:sldMk cId="2101946060" sldId="333"/>
            <ac:picMk id="4" creationId="{ACE17A9B-6001-45C5-ABB6-8FD95DF85125}"/>
          </ac:picMkLst>
        </pc:picChg>
        <pc:picChg chg="add mod">
          <ac:chgData name="Yuliya Litvin (20161417)" userId="b3887fcd-53ba-4ee3-b35d-5011b75a1423" providerId="ADAL" clId="{E5BF5097-2A3C-4191-9DB2-026095B51646}" dt="2021-11-25T15:17:22.524" v="1288" actId="1076"/>
          <ac:picMkLst>
            <pc:docMk/>
            <pc:sldMk cId="2101946060" sldId="333"/>
            <ac:picMk id="8" creationId="{49E5ABEB-A796-4EA5-B717-D62912187F9B}"/>
          </ac:picMkLst>
        </pc:picChg>
        <pc:picChg chg="add mod">
          <ac:chgData name="Yuliya Litvin (20161417)" userId="b3887fcd-53ba-4ee3-b35d-5011b75a1423" providerId="ADAL" clId="{E5BF5097-2A3C-4191-9DB2-026095B51646}" dt="2021-11-25T15:20:44.983" v="1309" actId="1076"/>
          <ac:picMkLst>
            <pc:docMk/>
            <pc:sldMk cId="2101946060" sldId="333"/>
            <ac:picMk id="18" creationId="{870225EF-602F-4002-94FB-DEF82E853AD2}"/>
          </ac:picMkLst>
        </pc:picChg>
      </pc:sldChg>
      <pc:sldChg chg="addSp delSp modSp add ord">
        <pc:chgData name="Yuliya Litvin (20161417)" userId="b3887fcd-53ba-4ee3-b35d-5011b75a1423" providerId="ADAL" clId="{E5BF5097-2A3C-4191-9DB2-026095B51646}" dt="2021-11-25T15:51:34.973" v="1398" actId="688"/>
        <pc:sldMkLst>
          <pc:docMk/>
          <pc:sldMk cId="3974583204" sldId="334"/>
        </pc:sldMkLst>
        <pc:spChg chg="del">
          <ac:chgData name="Yuliya Litvin (20161417)" userId="b3887fcd-53ba-4ee3-b35d-5011b75a1423" providerId="ADAL" clId="{E5BF5097-2A3C-4191-9DB2-026095B51646}" dt="2021-11-25T15:50:45.934" v="1393" actId="478"/>
          <ac:spMkLst>
            <pc:docMk/>
            <pc:sldMk cId="3974583204" sldId="334"/>
            <ac:spMk id="2" creationId="{4CB0E507-08A7-4885-818B-D4A5BA366461}"/>
          </ac:spMkLst>
        </pc:spChg>
        <pc:spChg chg="del">
          <ac:chgData name="Yuliya Litvin (20161417)" userId="b3887fcd-53ba-4ee3-b35d-5011b75a1423" providerId="ADAL" clId="{E5BF5097-2A3C-4191-9DB2-026095B51646}" dt="2021-11-25T15:50:43.652" v="1392" actId="478"/>
          <ac:spMkLst>
            <pc:docMk/>
            <pc:sldMk cId="3974583204" sldId="334"/>
            <ac:spMk id="3" creationId="{54DA6AEB-6A54-43EE-8B66-FD93D751F0F2}"/>
          </ac:spMkLst>
        </pc:spChg>
        <pc:spChg chg="mod ord">
          <ac:chgData name="Yuliya Litvin (20161417)" userId="b3887fcd-53ba-4ee3-b35d-5011b75a1423" providerId="ADAL" clId="{E5BF5097-2A3C-4191-9DB2-026095B51646}" dt="2021-11-25T15:50:35.877" v="1390" actId="167"/>
          <ac:spMkLst>
            <pc:docMk/>
            <pc:sldMk cId="3974583204" sldId="334"/>
            <ac:spMk id="5" creationId="{44567515-DD18-427A-93D6-2FD3A156D502}"/>
          </ac:spMkLst>
        </pc:spChg>
        <pc:spChg chg="mod">
          <ac:chgData name="Yuliya Litvin (20161417)" userId="b3887fcd-53ba-4ee3-b35d-5011b75a1423" providerId="ADAL" clId="{E5BF5097-2A3C-4191-9DB2-026095B51646}" dt="2021-11-25T15:45:14.273" v="1350" actId="14100"/>
          <ac:spMkLst>
            <pc:docMk/>
            <pc:sldMk cId="3974583204" sldId="334"/>
            <ac:spMk id="7" creationId="{9A2836F2-BE76-45C5-A9A0-8DE626BB49C3}"/>
          </ac:spMkLst>
        </pc:spChg>
        <pc:spChg chg="mod">
          <ac:chgData name="Yuliya Litvin (20161417)" userId="b3887fcd-53ba-4ee3-b35d-5011b75a1423" providerId="ADAL" clId="{E5BF5097-2A3C-4191-9DB2-026095B51646}" dt="2021-11-25T15:46:32.811" v="1360" actId="1038"/>
          <ac:spMkLst>
            <pc:docMk/>
            <pc:sldMk cId="3974583204" sldId="334"/>
            <ac:spMk id="10" creationId="{912156E0-BD8B-4A75-84FF-03DA0566333D}"/>
          </ac:spMkLst>
        </pc:spChg>
        <pc:spChg chg="mod">
          <ac:chgData name="Yuliya Litvin (20161417)" userId="b3887fcd-53ba-4ee3-b35d-5011b75a1423" providerId="ADAL" clId="{E5BF5097-2A3C-4191-9DB2-026095B51646}" dt="2021-11-25T15:46:20.528" v="1358" actId="1076"/>
          <ac:spMkLst>
            <pc:docMk/>
            <pc:sldMk cId="3974583204" sldId="334"/>
            <ac:spMk id="11" creationId="{703EBDDB-4AC6-46A1-83F7-E6D96414153B}"/>
          </ac:spMkLst>
        </pc:spChg>
        <pc:spChg chg="mod">
          <ac:chgData name="Yuliya Litvin (20161417)" userId="b3887fcd-53ba-4ee3-b35d-5011b75a1423" providerId="ADAL" clId="{E5BF5097-2A3C-4191-9DB2-026095B51646}" dt="2021-11-25T15:46:20.528" v="1358" actId="1076"/>
          <ac:spMkLst>
            <pc:docMk/>
            <pc:sldMk cId="3974583204" sldId="334"/>
            <ac:spMk id="12" creationId="{47D5650C-92D3-4EAB-80C9-9C020A5BB015}"/>
          </ac:spMkLst>
        </pc:spChg>
        <pc:spChg chg="mod">
          <ac:chgData name="Yuliya Litvin (20161417)" userId="b3887fcd-53ba-4ee3-b35d-5011b75a1423" providerId="ADAL" clId="{E5BF5097-2A3C-4191-9DB2-026095B51646}" dt="2021-11-25T15:45:39.052" v="1351" actId="1076"/>
          <ac:spMkLst>
            <pc:docMk/>
            <pc:sldMk cId="3974583204" sldId="334"/>
            <ac:spMk id="13" creationId="{F8754907-D6DA-4086-8115-289E237B496F}"/>
          </ac:spMkLst>
        </pc:spChg>
        <pc:spChg chg="mod">
          <ac:chgData name="Yuliya Litvin (20161417)" userId="b3887fcd-53ba-4ee3-b35d-5011b75a1423" providerId="ADAL" clId="{E5BF5097-2A3C-4191-9DB2-026095B51646}" dt="2021-11-25T15:45:47.496" v="1352" actId="1076"/>
          <ac:spMkLst>
            <pc:docMk/>
            <pc:sldMk cId="3974583204" sldId="334"/>
            <ac:spMk id="14" creationId="{1A6D2494-4B49-4B26-B51B-9F4B638BFF81}"/>
          </ac:spMkLst>
        </pc:spChg>
        <pc:spChg chg="mod">
          <ac:chgData name="Yuliya Litvin (20161417)" userId="b3887fcd-53ba-4ee3-b35d-5011b75a1423" providerId="ADAL" clId="{E5BF5097-2A3C-4191-9DB2-026095B51646}" dt="2021-11-25T15:46:48.786" v="1364" actId="1076"/>
          <ac:spMkLst>
            <pc:docMk/>
            <pc:sldMk cId="3974583204" sldId="334"/>
            <ac:spMk id="15" creationId="{D505E060-DE90-4871-A3B4-9EFF0C48E0F0}"/>
          </ac:spMkLst>
        </pc:spChg>
        <pc:spChg chg="add mod">
          <ac:chgData name="Yuliya Litvin (20161417)" userId="b3887fcd-53ba-4ee3-b35d-5011b75a1423" providerId="ADAL" clId="{E5BF5097-2A3C-4191-9DB2-026095B51646}" dt="2021-11-25T15:47:05.890" v="1367" actId="1076"/>
          <ac:spMkLst>
            <pc:docMk/>
            <pc:sldMk cId="3974583204" sldId="334"/>
            <ac:spMk id="16" creationId="{9EED9897-5DA6-4424-AB2F-80D1FB1E2174}"/>
          </ac:spMkLst>
        </pc:spChg>
        <pc:spChg chg="add mod">
          <ac:chgData name="Yuliya Litvin (20161417)" userId="b3887fcd-53ba-4ee3-b35d-5011b75a1423" providerId="ADAL" clId="{E5BF5097-2A3C-4191-9DB2-026095B51646}" dt="2021-11-25T15:47:13.594" v="1369" actId="1076"/>
          <ac:spMkLst>
            <pc:docMk/>
            <pc:sldMk cId="3974583204" sldId="334"/>
            <ac:spMk id="17" creationId="{176023D3-5B1E-44A6-A7F7-BCB75013A73C}"/>
          </ac:spMkLst>
        </pc:spChg>
        <pc:spChg chg="add mod">
          <ac:chgData name="Yuliya Litvin (20161417)" userId="b3887fcd-53ba-4ee3-b35d-5011b75a1423" providerId="ADAL" clId="{E5BF5097-2A3C-4191-9DB2-026095B51646}" dt="2021-11-25T15:47:26.936" v="1371" actId="1076"/>
          <ac:spMkLst>
            <pc:docMk/>
            <pc:sldMk cId="3974583204" sldId="334"/>
            <ac:spMk id="18" creationId="{150BD11B-11A5-44CC-9353-5D64D07A7886}"/>
          </ac:spMkLst>
        </pc:spChg>
        <pc:spChg chg="add mod">
          <ac:chgData name="Yuliya Litvin (20161417)" userId="b3887fcd-53ba-4ee3-b35d-5011b75a1423" providerId="ADAL" clId="{E5BF5097-2A3C-4191-9DB2-026095B51646}" dt="2021-11-25T15:47:56.242" v="1374" actId="1076"/>
          <ac:spMkLst>
            <pc:docMk/>
            <pc:sldMk cId="3974583204" sldId="334"/>
            <ac:spMk id="19" creationId="{D16E9AD1-9EFB-41B6-A1F3-AE96526AB95A}"/>
          </ac:spMkLst>
        </pc:spChg>
        <pc:spChg chg="add mod">
          <ac:chgData name="Yuliya Litvin (20161417)" userId="b3887fcd-53ba-4ee3-b35d-5011b75a1423" providerId="ADAL" clId="{E5BF5097-2A3C-4191-9DB2-026095B51646}" dt="2021-11-25T15:48:00.078" v="1376" actId="1076"/>
          <ac:spMkLst>
            <pc:docMk/>
            <pc:sldMk cId="3974583204" sldId="334"/>
            <ac:spMk id="20" creationId="{E807EA92-847C-4091-8DB4-3484E4A8EAF0}"/>
          </ac:spMkLst>
        </pc:spChg>
        <pc:spChg chg="add mod">
          <ac:chgData name="Yuliya Litvin (20161417)" userId="b3887fcd-53ba-4ee3-b35d-5011b75a1423" providerId="ADAL" clId="{E5BF5097-2A3C-4191-9DB2-026095B51646}" dt="2021-11-25T15:48:16.755" v="1378" actId="1076"/>
          <ac:spMkLst>
            <pc:docMk/>
            <pc:sldMk cId="3974583204" sldId="334"/>
            <ac:spMk id="21" creationId="{89619412-A64B-4814-B3A3-EB246E45CA08}"/>
          </ac:spMkLst>
        </pc:spChg>
        <pc:spChg chg="add mod">
          <ac:chgData name="Yuliya Litvin (20161417)" userId="b3887fcd-53ba-4ee3-b35d-5011b75a1423" providerId="ADAL" clId="{E5BF5097-2A3C-4191-9DB2-026095B51646}" dt="2021-11-25T15:48:50.840" v="1380" actId="1076"/>
          <ac:spMkLst>
            <pc:docMk/>
            <pc:sldMk cId="3974583204" sldId="334"/>
            <ac:spMk id="22" creationId="{DB36C2BE-AC87-446A-B668-F7F329FAA69E}"/>
          </ac:spMkLst>
        </pc:spChg>
        <pc:spChg chg="add">
          <ac:chgData name="Yuliya Litvin (20161417)" userId="b3887fcd-53ba-4ee3-b35d-5011b75a1423" providerId="ADAL" clId="{E5BF5097-2A3C-4191-9DB2-026095B51646}" dt="2021-11-25T15:49:28.735" v="1385"/>
          <ac:spMkLst>
            <pc:docMk/>
            <pc:sldMk cId="3974583204" sldId="334"/>
            <ac:spMk id="23" creationId="{E46AB435-2A85-41F2-B5DC-B021C1B20A02}"/>
          </ac:spMkLst>
        </pc:spChg>
        <pc:spChg chg="add">
          <ac:chgData name="Yuliya Litvin (20161417)" userId="b3887fcd-53ba-4ee3-b35d-5011b75a1423" providerId="ADAL" clId="{E5BF5097-2A3C-4191-9DB2-026095B51646}" dt="2021-11-25T15:49:28.735" v="1385"/>
          <ac:spMkLst>
            <pc:docMk/>
            <pc:sldMk cId="3974583204" sldId="334"/>
            <ac:spMk id="24" creationId="{186FACB2-0EE6-4EAF-BC50-02E4C43F6DEB}"/>
          </ac:spMkLst>
        </pc:spChg>
        <pc:spChg chg="add mod ord">
          <ac:chgData name="Yuliya Litvin (20161417)" userId="b3887fcd-53ba-4ee3-b35d-5011b75a1423" providerId="ADAL" clId="{E5BF5097-2A3C-4191-9DB2-026095B51646}" dt="2021-11-25T15:51:34.973" v="1398" actId="688"/>
          <ac:spMkLst>
            <pc:docMk/>
            <pc:sldMk cId="3974583204" sldId="334"/>
            <ac:spMk id="26" creationId="{D827839D-8086-41A4-881E-93B201D91131}"/>
          </ac:spMkLst>
        </pc:spChg>
        <pc:picChg chg="ord">
          <ac:chgData name="Yuliya Litvin (20161417)" userId="b3887fcd-53ba-4ee3-b35d-5011b75a1423" providerId="ADAL" clId="{E5BF5097-2A3C-4191-9DB2-026095B51646}" dt="2021-11-25T15:50:38.982" v="1391" actId="167"/>
          <ac:picMkLst>
            <pc:docMk/>
            <pc:sldMk cId="3974583204" sldId="334"/>
            <ac:picMk id="4" creationId="{ACE17A9B-6001-45C5-ABB6-8FD95DF85125}"/>
          </ac:picMkLst>
        </pc:picChg>
        <pc:picChg chg="add">
          <ac:chgData name="Yuliya Litvin (20161417)" userId="b3887fcd-53ba-4ee3-b35d-5011b75a1423" providerId="ADAL" clId="{E5BF5097-2A3C-4191-9DB2-026095B51646}" dt="2021-11-25T15:49:28.735" v="1385"/>
          <ac:picMkLst>
            <pc:docMk/>
            <pc:sldMk cId="3974583204" sldId="334"/>
            <ac:picMk id="25" creationId="{4B7E6FA0-2892-459A-9F96-5C11BF60D90C}"/>
          </ac:picMkLst>
        </pc:picChg>
      </pc:sldChg>
      <pc:sldChg chg="addSp delSp modSp">
        <pc:chgData name="Yuliya Litvin (20161417)" userId="b3887fcd-53ba-4ee3-b35d-5011b75a1423" providerId="ADAL" clId="{E5BF5097-2A3C-4191-9DB2-026095B51646}" dt="2021-11-29T10:47:43.208" v="1698" actId="478"/>
        <pc:sldMkLst>
          <pc:docMk/>
          <pc:sldMk cId="3515191177" sldId="336"/>
        </pc:sldMkLst>
        <pc:picChg chg="add del mod">
          <ac:chgData name="Yuliya Litvin (20161417)" userId="b3887fcd-53ba-4ee3-b35d-5011b75a1423" providerId="ADAL" clId="{E5BF5097-2A3C-4191-9DB2-026095B51646}" dt="2021-11-29T10:47:43.208" v="1698" actId="478"/>
          <ac:picMkLst>
            <pc:docMk/>
            <pc:sldMk cId="3515191177" sldId="336"/>
            <ac:picMk id="22" creationId="{D994F909-6504-4C1A-A67A-3C4744B1D410}"/>
          </ac:picMkLst>
        </pc:picChg>
      </pc:sldChg>
      <pc:sldChg chg="addSp delSp modSp addCm modCm">
        <pc:chgData name="Yuliya Litvin (20161417)" userId="b3887fcd-53ba-4ee3-b35d-5011b75a1423" providerId="ADAL" clId="{E5BF5097-2A3C-4191-9DB2-026095B51646}" dt="2021-11-29T10:33:17.247" v="1644" actId="14100"/>
        <pc:sldMkLst>
          <pc:docMk/>
          <pc:sldMk cId="1845072352" sldId="337"/>
        </pc:sldMkLst>
        <pc:spChg chg="mod">
          <ac:chgData name="Yuliya Litvin (20161417)" userId="b3887fcd-53ba-4ee3-b35d-5011b75a1423" providerId="ADAL" clId="{E5BF5097-2A3C-4191-9DB2-026095B51646}" dt="2021-11-29T10:33:17.247" v="1644" actId="14100"/>
          <ac:spMkLst>
            <pc:docMk/>
            <pc:sldMk cId="1845072352" sldId="337"/>
            <ac:spMk id="2" creationId="{41FFC9CC-32FA-4A01-AAB0-44E1ACF028AA}"/>
          </ac:spMkLst>
        </pc:spChg>
        <pc:spChg chg="del">
          <ac:chgData name="Yuliya Litvin (20161417)" userId="b3887fcd-53ba-4ee3-b35d-5011b75a1423" providerId="ADAL" clId="{E5BF5097-2A3C-4191-9DB2-026095B51646}" dt="2021-11-29T10:28:52.664" v="1593" actId="478"/>
          <ac:spMkLst>
            <pc:docMk/>
            <pc:sldMk cId="1845072352" sldId="337"/>
            <ac:spMk id="9" creationId="{6F39FED1-E844-4AD6-B821-E04AABC7A68D}"/>
          </ac:spMkLst>
        </pc:spChg>
        <pc:spChg chg="mod">
          <ac:chgData name="Yuliya Litvin (20161417)" userId="b3887fcd-53ba-4ee3-b35d-5011b75a1423" providerId="ADAL" clId="{E5BF5097-2A3C-4191-9DB2-026095B51646}" dt="2021-11-28T18:08:37.712" v="1443" actId="1076"/>
          <ac:spMkLst>
            <pc:docMk/>
            <pc:sldMk cId="1845072352" sldId="337"/>
            <ac:spMk id="15" creationId="{004F4BEC-3B85-4DDE-9333-4453277D7343}"/>
          </ac:spMkLst>
        </pc:spChg>
        <pc:spChg chg="mod">
          <ac:chgData name="Yuliya Litvin (20161417)" userId="b3887fcd-53ba-4ee3-b35d-5011b75a1423" providerId="ADAL" clId="{E5BF5097-2A3C-4191-9DB2-026095B51646}" dt="2021-11-28T18:08:37.712" v="1443" actId="1076"/>
          <ac:spMkLst>
            <pc:docMk/>
            <pc:sldMk cId="1845072352" sldId="337"/>
            <ac:spMk id="22" creationId="{50DB318B-12F8-4F00-B90E-617829F3FC75}"/>
          </ac:spMkLst>
        </pc:spChg>
        <pc:spChg chg="mod">
          <ac:chgData name="Yuliya Litvin (20161417)" userId="b3887fcd-53ba-4ee3-b35d-5011b75a1423" providerId="ADAL" clId="{E5BF5097-2A3C-4191-9DB2-026095B51646}" dt="2021-11-28T18:08:37.712" v="1443" actId="1076"/>
          <ac:spMkLst>
            <pc:docMk/>
            <pc:sldMk cId="1845072352" sldId="337"/>
            <ac:spMk id="23" creationId="{A36CDEE1-0A38-4106-9780-22D9C5449E0C}"/>
          </ac:spMkLst>
        </pc:spChg>
        <pc:spChg chg="add del mod">
          <ac:chgData name="Yuliya Litvin (20161417)" userId="b3887fcd-53ba-4ee3-b35d-5011b75a1423" providerId="ADAL" clId="{E5BF5097-2A3C-4191-9DB2-026095B51646}" dt="2021-11-29T10:29:54.244" v="1622" actId="478"/>
          <ac:spMkLst>
            <pc:docMk/>
            <pc:sldMk cId="1845072352" sldId="337"/>
            <ac:spMk id="24" creationId="{992E73FD-088F-495F-B1DB-9FDBF4820AF4}"/>
          </ac:spMkLst>
        </pc:spChg>
        <pc:spChg chg="add mod">
          <ac:chgData name="Yuliya Litvin (20161417)" userId="b3887fcd-53ba-4ee3-b35d-5011b75a1423" providerId="ADAL" clId="{E5BF5097-2A3C-4191-9DB2-026095B51646}" dt="2021-11-28T18:09:07.127" v="1459" actId="20577"/>
          <ac:spMkLst>
            <pc:docMk/>
            <pc:sldMk cId="1845072352" sldId="337"/>
            <ac:spMk id="24" creationId="{AB06AC21-A3DF-48DD-83FB-A75051E04E03}"/>
          </ac:spMkLst>
        </pc:spChg>
        <pc:spChg chg="add del mod">
          <ac:chgData name="Yuliya Litvin (20161417)" userId="b3887fcd-53ba-4ee3-b35d-5011b75a1423" providerId="ADAL" clId="{E5BF5097-2A3C-4191-9DB2-026095B51646}" dt="2021-11-29T10:29:55.662" v="1624" actId="478"/>
          <ac:spMkLst>
            <pc:docMk/>
            <pc:sldMk cId="1845072352" sldId="337"/>
            <ac:spMk id="26" creationId="{F0B0D85A-38B7-4DDE-8DC9-97828F8082FD}"/>
          </ac:spMkLst>
        </pc:spChg>
        <pc:picChg chg="add del mod">
          <ac:chgData name="Yuliya Litvin (20161417)" userId="b3887fcd-53ba-4ee3-b35d-5011b75a1423" providerId="ADAL" clId="{E5BF5097-2A3C-4191-9DB2-026095B51646}" dt="2021-11-29T10:31:54.601" v="1636" actId="478"/>
          <ac:picMkLst>
            <pc:docMk/>
            <pc:sldMk cId="1845072352" sldId="337"/>
            <ac:picMk id="8" creationId="{F40FFE39-B487-4C6C-8CA7-3995D841FDC2}"/>
          </ac:picMkLst>
        </pc:picChg>
        <pc:picChg chg="add mod">
          <ac:chgData name="Yuliya Litvin (20161417)" userId="b3887fcd-53ba-4ee3-b35d-5011b75a1423" providerId="ADAL" clId="{E5BF5097-2A3C-4191-9DB2-026095B51646}" dt="2021-11-29T10:32:51.742" v="1642" actId="1076"/>
          <ac:picMkLst>
            <pc:docMk/>
            <pc:sldMk cId="1845072352" sldId="337"/>
            <ac:picMk id="27" creationId="{A950FD91-54ED-450B-A25D-E2F9FFD84E07}"/>
          </ac:picMkLst>
        </pc:picChg>
      </pc:sldChg>
      <pc:sldChg chg="modTransition addCm modCm">
        <pc:chgData name="Yuliya Litvin (20161417)" userId="b3887fcd-53ba-4ee3-b35d-5011b75a1423" providerId="ADAL" clId="{E5BF5097-2A3C-4191-9DB2-026095B51646}" dt="2021-11-29T10:15:51.989" v="1502"/>
        <pc:sldMkLst>
          <pc:docMk/>
          <pc:sldMk cId="2072090691" sldId="338"/>
        </pc:sldMkLst>
      </pc:sldChg>
      <pc:sldChg chg="addSp modSp addCm modCm">
        <pc:chgData name="Yuliya Litvin (20161417)" userId="b3887fcd-53ba-4ee3-b35d-5011b75a1423" providerId="ADAL" clId="{E5BF5097-2A3C-4191-9DB2-026095B51646}" dt="2021-11-29T10:18:40.709" v="1513" actId="688"/>
        <pc:sldMkLst>
          <pc:docMk/>
          <pc:sldMk cId="2991201941" sldId="340"/>
        </pc:sldMkLst>
        <pc:picChg chg="add mod">
          <ac:chgData name="Yuliya Litvin (20161417)" userId="b3887fcd-53ba-4ee3-b35d-5011b75a1423" providerId="ADAL" clId="{E5BF5097-2A3C-4191-9DB2-026095B51646}" dt="2021-11-29T10:18:34.201" v="1511" actId="1076"/>
          <ac:picMkLst>
            <pc:docMk/>
            <pc:sldMk cId="2991201941" sldId="340"/>
            <ac:picMk id="3" creationId="{539BD932-407F-45B0-807B-1B90CFBB4EC8}"/>
          </ac:picMkLst>
        </pc:picChg>
        <pc:picChg chg="add mod">
          <ac:chgData name="Yuliya Litvin (20161417)" userId="b3887fcd-53ba-4ee3-b35d-5011b75a1423" providerId="ADAL" clId="{E5BF5097-2A3C-4191-9DB2-026095B51646}" dt="2021-11-29T10:18:40.709" v="1513" actId="688"/>
          <ac:picMkLst>
            <pc:docMk/>
            <pc:sldMk cId="2991201941" sldId="340"/>
            <ac:picMk id="16" creationId="{9909605E-18F6-46EF-A61A-B7FA7CAFA3D8}"/>
          </ac:picMkLst>
        </pc:picChg>
      </pc:sldChg>
      <pc:sldChg chg="modTransition addCm modCm">
        <pc:chgData name="Yuliya Litvin (20161417)" userId="b3887fcd-53ba-4ee3-b35d-5011b75a1423" providerId="ADAL" clId="{E5BF5097-2A3C-4191-9DB2-026095B51646}" dt="2021-11-29T10:15:56.483" v="1503"/>
        <pc:sldMkLst>
          <pc:docMk/>
          <pc:sldMk cId="1736267199" sldId="342"/>
        </pc:sldMkLst>
      </pc:sldChg>
      <pc:sldChg chg="addSp delSp modSp addCm modCm">
        <pc:chgData name="Yuliya Litvin (20161417)" userId="b3887fcd-53ba-4ee3-b35d-5011b75a1423" providerId="ADAL" clId="{E5BF5097-2A3C-4191-9DB2-026095B51646}" dt="2021-11-29T10:33:44.982" v="1645" actId="1076"/>
        <pc:sldMkLst>
          <pc:docMk/>
          <pc:sldMk cId="4088746027" sldId="343"/>
        </pc:sldMkLst>
        <pc:picChg chg="add mod">
          <ac:chgData name="Yuliya Litvin (20161417)" userId="b3887fcd-53ba-4ee3-b35d-5011b75a1423" providerId="ADAL" clId="{E5BF5097-2A3C-4191-9DB2-026095B51646}" dt="2021-11-29T10:23:11.573" v="1558" actId="1076"/>
          <ac:picMkLst>
            <pc:docMk/>
            <pc:sldMk cId="4088746027" sldId="343"/>
            <ac:picMk id="3" creationId="{E9C8BE96-7571-46DF-8CE8-AF835A97B459}"/>
          </ac:picMkLst>
        </pc:picChg>
        <pc:picChg chg="mod">
          <ac:chgData name="Yuliya Litvin (20161417)" userId="b3887fcd-53ba-4ee3-b35d-5011b75a1423" providerId="ADAL" clId="{E5BF5097-2A3C-4191-9DB2-026095B51646}" dt="2021-11-29T10:33:44.982" v="1645" actId="1076"/>
          <ac:picMkLst>
            <pc:docMk/>
            <pc:sldMk cId="4088746027" sldId="343"/>
            <ac:picMk id="11" creationId="{47086CD7-60D5-4BCB-A4D1-470C7695F091}"/>
          </ac:picMkLst>
        </pc:picChg>
        <pc:picChg chg="add del mod">
          <ac:chgData name="Yuliya Litvin (20161417)" userId="b3887fcd-53ba-4ee3-b35d-5011b75a1423" providerId="ADAL" clId="{E5BF5097-2A3C-4191-9DB2-026095B51646}" dt="2021-11-29T10:22:27.759" v="1548" actId="478"/>
          <ac:picMkLst>
            <pc:docMk/>
            <pc:sldMk cId="4088746027" sldId="343"/>
            <ac:picMk id="16" creationId="{5A3489B5-23F1-4EEF-898C-F350F98BAD28}"/>
          </ac:picMkLst>
        </pc:picChg>
        <pc:picChg chg="add del mod">
          <ac:chgData name="Yuliya Litvin (20161417)" userId="b3887fcd-53ba-4ee3-b35d-5011b75a1423" providerId="ADAL" clId="{E5BF5097-2A3C-4191-9DB2-026095B51646}" dt="2021-11-29T10:22:27.759" v="1548" actId="478"/>
          <ac:picMkLst>
            <pc:docMk/>
            <pc:sldMk cId="4088746027" sldId="343"/>
            <ac:picMk id="22" creationId="{3BF21384-4CA8-47E9-9F05-87A8F3673345}"/>
          </ac:picMkLst>
        </pc:picChg>
        <pc:picChg chg="add mod">
          <ac:chgData name="Yuliya Litvin (20161417)" userId="b3887fcd-53ba-4ee3-b35d-5011b75a1423" providerId="ADAL" clId="{E5BF5097-2A3C-4191-9DB2-026095B51646}" dt="2021-11-29T10:23:11.573" v="1558" actId="1076"/>
          <ac:picMkLst>
            <pc:docMk/>
            <pc:sldMk cId="4088746027" sldId="343"/>
            <ac:picMk id="23" creationId="{A8C7D1B0-0F1A-4C02-93C6-8D2D66BDDF73}"/>
          </ac:picMkLst>
        </pc:picChg>
        <pc:picChg chg="add mod">
          <ac:chgData name="Yuliya Litvin (20161417)" userId="b3887fcd-53ba-4ee3-b35d-5011b75a1423" providerId="ADAL" clId="{E5BF5097-2A3C-4191-9DB2-026095B51646}" dt="2021-11-29T10:23:11.573" v="1558" actId="1076"/>
          <ac:picMkLst>
            <pc:docMk/>
            <pc:sldMk cId="4088746027" sldId="343"/>
            <ac:picMk id="24" creationId="{8DBD9AE3-CED0-48E2-A4BB-BC46004E987F}"/>
          </ac:picMkLst>
        </pc:picChg>
        <pc:picChg chg="add mod">
          <ac:chgData name="Yuliya Litvin (20161417)" userId="b3887fcd-53ba-4ee3-b35d-5011b75a1423" providerId="ADAL" clId="{E5BF5097-2A3C-4191-9DB2-026095B51646}" dt="2021-11-29T10:23:11.573" v="1558" actId="1076"/>
          <ac:picMkLst>
            <pc:docMk/>
            <pc:sldMk cId="4088746027" sldId="343"/>
            <ac:picMk id="25" creationId="{39DF214D-DF7A-4481-A3DC-4E28FD66FE57}"/>
          </ac:picMkLst>
        </pc:picChg>
      </pc:sldChg>
      <pc:sldChg chg="addSp delSp modSp add">
        <pc:chgData name="Yuliya Litvin (20161417)" userId="b3887fcd-53ba-4ee3-b35d-5011b75a1423" providerId="ADAL" clId="{E5BF5097-2A3C-4191-9DB2-026095B51646}" dt="2021-11-29T10:14:13.324" v="1501" actId="1076"/>
        <pc:sldMkLst>
          <pc:docMk/>
          <pc:sldMk cId="361186416" sldId="346"/>
        </pc:sldMkLst>
        <pc:spChg chg="del">
          <ac:chgData name="Yuliya Litvin (20161417)" userId="b3887fcd-53ba-4ee3-b35d-5011b75a1423" providerId="ADAL" clId="{E5BF5097-2A3C-4191-9DB2-026095B51646}" dt="2021-11-28T18:47:20.520" v="1476" actId="478"/>
          <ac:spMkLst>
            <pc:docMk/>
            <pc:sldMk cId="361186416" sldId="346"/>
            <ac:spMk id="2" creationId="{4CB0E507-08A7-4885-818B-D4A5BA366461}"/>
          </ac:spMkLst>
        </pc:spChg>
        <pc:spChg chg="del">
          <ac:chgData name="Yuliya Litvin (20161417)" userId="b3887fcd-53ba-4ee3-b35d-5011b75a1423" providerId="ADAL" clId="{E5BF5097-2A3C-4191-9DB2-026095B51646}" dt="2021-11-28T18:47:16.208" v="1475" actId="478"/>
          <ac:spMkLst>
            <pc:docMk/>
            <pc:sldMk cId="361186416" sldId="346"/>
            <ac:spMk id="3" creationId="{54DA6AEB-6A54-43EE-8B66-FD93D751F0F2}"/>
          </ac:spMkLst>
        </pc:spChg>
        <pc:spChg chg="del">
          <ac:chgData name="Yuliya Litvin (20161417)" userId="b3887fcd-53ba-4ee3-b35d-5011b75a1423" providerId="ADAL" clId="{E5BF5097-2A3C-4191-9DB2-026095B51646}" dt="2021-11-28T18:46:59.151" v="1470" actId="478"/>
          <ac:spMkLst>
            <pc:docMk/>
            <pc:sldMk cId="361186416" sldId="346"/>
            <ac:spMk id="7" creationId="{9A2836F2-BE76-45C5-A9A0-8DE626BB49C3}"/>
          </ac:spMkLst>
        </pc:spChg>
        <pc:spChg chg="del">
          <ac:chgData name="Yuliya Litvin (20161417)" userId="b3887fcd-53ba-4ee3-b35d-5011b75a1423" providerId="ADAL" clId="{E5BF5097-2A3C-4191-9DB2-026095B51646}" dt="2021-11-28T18:47:07.466" v="1473" actId="478"/>
          <ac:spMkLst>
            <pc:docMk/>
            <pc:sldMk cId="361186416" sldId="346"/>
            <ac:spMk id="10" creationId="{912156E0-BD8B-4A75-84FF-03DA0566333D}"/>
          </ac:spMkLst>
        </pc:spChg>
        <pc:spChg chg="del">
          <ac:chgData name="Yuliya Litvin (20161417)" userId="b3887fcd-53ba-4ee3-b35d-5011b75a1423" providerId="ADAL" clId="{E5BF5097-2A3C-4191-9DB2-026095B51646}" dt="2021-11-28T18:47:05.339" v="1472" actId="478"/>
          <ac:spMkLst>
            <pc:docMk/>
            <pc:sldMk cId="361186416" sldId="346"/>
            <ac:spMk id="11" creationId="{703EBDDB-4AC6-46A1-83F7-E6D96414153B}"/>
          </ac:spMkLst>
        </pc:spChg>
        <pc:spChg chg="del">
          <ac:chgData name="Yuliya Litvin (20161417)" userId="b3887fcd-53ba-4ee3-b35d-5011b75a1423" providerId="ADAL" clId="{E5BF5097-2A3C-4191-9DB2-026095B51646}" dt="2021-11-28T18:47:01.493" v="1471" actId="478"/>
          <ac:spMkLst>
            <pc:docMk/>
            <pc:sldMk cId="361186416" sldId="346"/>
            <ac:spMk id="12" creationId="{47D5650C-92D3-4EAB-80C9-9C020A5BB015}"/>
          </ac:spMkLst>
        </pc:spChg>
        <pc:grpChg chg="ord">
          <ac:chgData name="Yuliya Litvin (20161417)" userId="b3887fcd-53ba-4ee3-b35d-5011b75a1423" providerId="ADAL" clId="{E5BF5097-2A3C-4191-9DB2-026095B51646}" dt="2021-11-28T18:47:12.277" v="1474" actId="167"/>
          <ac:grpSpMkLst>
            <pc:docMk/>
            <pc:sldMk cId="361186416" sldId="346"/>
            <ac:grpSpMk id="9" creationId="{607335F4-30A9-46F5-BA26-578F83289285}"/>
          </ac:grpSpMkLst>
        </pc:grpChg>
        <pc:picChg chg="add mod">
          <ac:chgData name="Yuliya Litvin (20161417)" userId="b3887fcd-53ba-4ee3-b35d-5011b75a1423" providerId="ADAL" clId="{E5BF5097-2A3C-4191-9DB2-026095B51646}" dt="2021-11-29T10:14:13.324" v="1501" actId="1076"/>
          <ac:picMkLst>
            <pc:docMk/>
            <pc:sldMk cId="361186416" sldId="346"/>
            <ac:picMk id="3" creationId="{6C734D0F-4C6C-4CBE-B847-A1E51DE251CF}"/>
          </ac:picMkLst>
        </pc:picChg>
        <pc:picChg chg="add del mod ord">
          <ac:chgData name="Yuliya Litvin (20161417)" userId="b3887fcd-53ba-4ee3-b35d-5011b75a1423" providerId="ADAL" clId="{E5BF5097-2A3C-4191-9DB2-026095B51646}" dt="2021-11-29T10:12:36.889" v="1487" actId="478"/>
          <ac:picMkLst>
            <pc:docMk/>
            <pc:sldMk cId="361186416" sldId="346"/>
            <ac:picMk id="6" creationId="{D05D04FE-B5F5-49B6-B955-5DB53DCBE8F1}"/>
          </ac:picMkLst>
        </pc:picChg>
        <pc:picChg chg="add del mod">
          <ac:chgData name="Yuliya Litvin (20161417)" userId="b3887fcd-53ba-4ee3-b35d-5011b75a1423" providerId="ADAL" clId="{E5BF5097-2A3C-4191-9DB2-026095B51646}" dt="2021-11-29T10:13:20.577" v="1492" actId="478"/>
          <ac:picMkLst>
            <pc:docMk/>
            <pc:sldMk cId="361186416" sldId="346"/>
            <ac:picMk id="8" creationId="{04F1E8F7-81AD-42D9-B1E5-EA1727837671}"/>
          </ac:picMkLst>
        </pc:picChg>
      </pc:sldChg>
      <pc:sldMasterChg chg="delSldLayout">
        <pc:chgData name="Yuliya Litvin (20161417)" userId="b3887fcd-53ba-4ee3-b35d-5011b75a1423" providerId="ADAL" clId="{E5BF5097-2A3C-4191-9DB2-026095B51646}" dt="2021-11-25T15:44:59.225" v="1327" actId="2696"/>
        <pc:sldMasterMkLst>
          <pc:docMk/>
          <pc:sldMasterMk cId="0" sldId="2147483680"/>
        </pc:sldMasterMkLst>
      </pc:sldMasterChg>
    </pc:docChg>
  </pc:docChgLst>
  <pc:docChgLst>
    <pc:chgData name="Pascal Seegers (21132844)" userId="6af91c5b-276d-490c-b3af-d00b7e30803a" providerId="ADAL" clId="{B7C8186B-3A33-FA47-88B1-9EDAC14A82B1}"/>
    <pc:docChg chg="undo custSel modSld">
      <pc:chgData name="Pascal Seegers (21132844)" userId="6af91c5b-276d-490c-b3af-d00b7e30803a" providerId="ADAL" clId="{B7C8186B-3A33-FA47-88B1-9EDAC14A82B1}" dt="2021-11-11T12:45:27.422" v="201" actId="1076"/>
      <pc:docMkLst>
        <pc:docMk/>
      </pc:docMkLst>
    </pc:docChg>
  </pc:docChgLst>
  <pc:docChgLst>
    <pc:chgData name="Pascal Seegers (21132844)" userId="S::21132844@student.hhs.nl::6af91c5b-276d-490c-b3af-d00b7e30803a" providerId="AD" clId="Web-{9B2465EF-9A01-4B4D-9C3B-983409D77AF2}"/>
    <pc:docChg chg="modSld">
      <pc:chgData name="Pascal Seegers (21132844)" userId="S::21132844@student.hhs.nl::6af91c5b-276d-490c-b3af-d00b7e30803a" providerId="AD" clId="Web-{9B2465EF-9A01-4B4D-9C3B-983409D77AF2}" dt="2021-11-11T12:52:44.202" v="39" actId="20577"/>
      <pc:docMkLst>
        <pc:docMk/>
      </pc:docMkLst>
    </pc:docChg>
  </pc:docChgLst>
  <pc:docChgLst>
    <pc:chgData name="Pascal Seegers (21132844)" userId="S::21132844@student.hhs.nl::6af91c5b-276d-490c-b3af-d00b7e30803a" providerId="AD" clId="Web-{32AAAE1A-C97F-4DCB-93C3-806F2C131F18}"/>
    <pc:docChg chg="addSld modSld sldOrd">
      <pc:chgData name="Pascal Seegers (21132844)" userId="S::21132844@student.hhs.nl::6af91c5b-276d-490c-b3af-d00b7e30803a" providerId="AD" clId="Web-{32AAAE1A-C97F-4DCB-93C3-806F2C131F18}" dt="2021-11-28T12:41:14.497" v="104" actId="20577"/>
      <pc:docMkLst>
        <pc:docMk/>
      </pc:docMkLst>
      <pc:sldChg chg="modSp">
        <pc:chgData name="Pascal Seegers (21132844)" userId="S::21132844@student.hhs.nl::6af91c5b-276d-490c-b3af-d00b7e30803a" providerId="AD" clId="Web-{32AAAE1A-C97F-4DCB-93C3-806F2C131F18}" dt="2021-11-28T12:40:59.325" v="102" actId="20577"/>
        <pc:sldMkLst>
          <pc:docMk/>
          <pc:sldMk cId="3808942538" sldId="328"/>
        </pc:sldMkLst>
        <pc:spChg chg="mod">
          <ac:chgData name="Pascal Seegers (21132844)" userId="S::21132844@student.hhs.nl::6af91c5b-276d-490c-b3af-d00b7e30803a" providerId="AD" clId="Web-{32AAAE1A-C97F-4DCB-93C3-806F2C131F18}" dt="2021-11-28T12:40:54.465" v="101" actId="20577"/>
          <ac:spMkLst>
            <pc:docMk/>
            <pc:sldMk cId="3808942538" sldId="328"/>
            <ac:spMk id="15" creationId="{A3B3222F-B700-4DCE-913F-05F9AF634686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40:59.325" v="102" actId="20577"/>
          <ac:spMkLst>
            <pc:docMk/>
            <pc:sldMk cId="3808942538" sldId="328"/>
            <ac:spMk id="16" creationId="{D031F1AF-1A48-4CD2-93F3-301548D90859}"/>
          </ac:spMkLst>
        </pc:spChg>
      </pc:sldChg>
      <pc:sldChg chg="modSp">
        <pc:chgData name="Pascal Seegers (21132844)" userId="S::21132844@student.hhs.nl::6af91c5b-276d-490c-b3af-d00b7e30803a" providerId="AD" clId="Web-{32AAAE1A-C97F-4DCB-93C3-806F2C131F18}" dt="2021-11-28T12:41:14.497" v="104" actId="20577"/>
        <pc:sldMkLst>
          <pc:docMk/>
          <pc:sldMk cId="3515191177" sldId="336"/>
        </pc:sldMkLst>
        <pc:spChg chg="mod">
          <ac:chgData name="Pascal Seegers (21132844)" userId="S::21132844@student.hhs.nl::6af91c5b-276d-490c-b3af-d00b7e30803a" providerId="AD" clId="Web-{32AAAE1A-C97F-4DCB-93C3-806F2C131F18}" dt="2021-11-28T12:41:11.200" v="103" actId="20577"/>
          <ac:spMkLst>
            <pc:docMk/>
            <pc:sldMk cId="3515191177" sldId="336"/>
            <ac:spMk id="15" creationId="{A3B3222F-B700-4DCE-913F-05F9AF634686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41:14.497" v="104" actId="20577"/>
          <ac:spMkLst>
            <pc:docMk/>
            <pc:sldMk cId="3515191177" sldId="336"/>
            <ac:spMk id="16" creationId="{D031F1AF-1A48-4CD2-93F3-301548D90859}"/>
          </ac:spMkLst>
        </pc:spChg>
      </pc:sldChg>
      <pc:sldChg chg="delSp modSp">
        <pc:chgData name="Pascal Seegers (21132844)" userId="S::21132844@student.hhs.nl::6af91c5b-276d-490c-b3af-d00b7e30803a" providerId="AD" clId="Web-{32AAAE1A-C97F-4DCB-93C3-806F2C131F18}" dt="2021-11-28T12:39:36.758" v="94"/>
        <pc:sldMkLst>
          <pc:docMk/>
          <pc:sldMk cId="1845072352" sldId="337"/>
        </pc:sldMkLst>
        <pc:spChg chg="mod">
          <ac:chgData name="Pascal Seegers (21132844)" userId="S::21132844@student.hhs.nl::6af91c5b-276d-490c-b3af-d00b7e30803a" providerId="AD" clId="Web-{32AAAE1A-C97F-4DCB-93C3-806F2C131F18}" dt="2021-11-28T12:38:32.926" v="85"/>
          <ac:spMkLst>
            <pc:docMk/>
            <pc:sldMk cId="1845072352" sldId="337"/>
            <ac:spMk id="2" creationId="{41FFC9CC-32FA-4A01-AAB0-44E1ACF028AA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38:32.941" v="86"/>
          <ac:spMkLst>
            <pc:docMk/>
            <pc:sldMk cId="1845072352" sldId="337"/>
            <ac:spMk id="15" creationId="{004F4BEC-3B85-4DDE-9333-4453277D7343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38:32.973" v="87"/>
          <ac:spMkLst>
            <pc:docMk/>
            <pc:sldMk cId="1845072352" sldId="337"/>
            <ac:spMk id="22" creationId="{50DB318B-12F8-4F00-B90E-617829F3FC75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39:10.444" v="92" actId="1076"/>
          <ac:spMkLst>
            <pc:docMk/>
            <pc:sldMk cId="1845072352" sldId="337"/>
            <ac:spMk id="23" creationId="{A36CDEE1-0A38-4106-9780-22D9C5449E0C}"/>
          </ac:spMkLst>
        </pc:spChg>
        <pc:spChg chg="del mod">
          <ac:chgData name="Pascal Seegers (21132844)" userId="S::21132844@student.hhs.nl::6af91c5b-276d-490c-b3af-d00b7e30803a" providerId="AD" clId="Web-{32AAAE1A-C97F-4DCB-93C3-806F2C131F18}" dt="2021-11-28T12:39:36.758" v="94"/>
          <ac:spMkLst>
            <pc:docMk/>
            <pc:sldMk cId="1845072352" sldId="337"/>
            <ac:spMk id="24" creationId="{CDC122AB-619E-45BA-9018-2E78F30EC3C3}"/>
          </ac:spMkLst>
        </pc:spChg>
      </pc:sldChg>
      <pc:sldChg chg="addSp modSp add ord replId addCm modNotes">
        <pc:chgData name="Pascal Seegers (21132844)" userId="S::21132844@student.hhs.nl::6af91c5b-276d-490c-b3af-d00b7e30803a" providerId="AD" clId="Web-{32AAAE1A-C97F-4DCB-93C3-806F2C131F18}" dt="2021-11-28T12:29:18.441" v="83"/>
        <pc:sldMkLst>
          <pc:docMk/>
          <pc:sldMk cId="1295379913" sldId="344"/>
        </pc:sldMkLst>
        <pc:picChg chg="add mod">
          <ac:chgData name="Pascal Seegers (21132844)" userId="S::21132844@student.hhs.nl::6af91c5b-276d-490c-b3af-d00b7e30803a" providerId="AD" clId="Web-{32AAAE1A-C97F-4DCB-93C3-806F2C131F18}" dt="2021-11-28T12:18:04.840" v="20" actId="1076"/>
          <ac:picMkLst>
            <pc:docMk/>
            <pc:sldMk cId="1295379913" sldId="344"/>
            <ac:picMk id="6" creationId="{D05D04FE-B5F5-49B6-B955-5DB53DCBE8F1}"/>
          </ac:picMkLst>
        </pc:picChg>
      </pc:sldChg>
      <pc:sldChg chg="modSp add ord replId">
        <pc:chgData name="Pascal Seegers (21132844)" userId="S::21132844@student.hhs.nl::6af91c5b-276d-490c-b3af-d00b7e30803a" providerId="AD" clId="Web-{32AAAE1A-C97F-4DCB-93C3-806F2C131F18}" dt="2021-11-28T12:28:04.687" v="37" actId="20577"/>
        <pc:sldMkLst>
          <pc:docMk/>
          <pc:sldMk cId="1524200973" sldId="345"/>
        </pc:sldMkLst>
        <pc:spChg chg="mod">
          <ac:chgData name="Pascal Seegers (21132844)" userId="S::21132844@student.hhs.nl::6af91c5b-276d-490c-b3af-d00b7e30803a" providerId="AD" clId="Web-{32AAAE1A-C97F-4DCB-93C3-806F2C131F18}" dt="2021-11-28T12:28:04.687" v="37" actId="20577"/>
          <ac:spMkLst>
            <pc:docMk/>
            <pc:sldMk cId="1524200973" sldId="345"/>
            <ac:spMk id="8" creationId="{0F5FC07F-09B1-4271-AAA1-BF5C22BCCB74}"/>
          </ac:spMkLst>
        </pc:spChg>
        <pc:spChg chg="mod">
          <ac:chgData name="Pascal Seegers (21132844)" userId="S::21132844@student.hhs.nl::6af91c5b-276d-490c-b3af-d00b7e30803a" providerId="AD" clId="Web-{32AAAE1A-C97F-4DCB-93C3-806F2C131F18}" dt="2021-11-28T12:27:07.340" v="26" actId="20577"/>
          <ac:spMkLst>
            <pc:docMk/>
            <pc:sldMk cId="1524200973" sldId="345"/>
            <ac:spMk id="9" creationId="{6F39FED1-E844-4AD6-B821-E04AABC7A68D}"/>
          </ac:spMkLst>
        </pc:spChg>
        <pc:picChg chg="mod">
          <ac:chgData name="Pascal Seegers (21132844)" userId="S::21132844@student.hhs.nl::6af91c5b-276d-490c-b3af-d00b7e30803a" providerId="AD" clId="Web-{32AAAE1A-C97F-4DCB-93C3-806F2C131F18}" dt="2021-11-28T12:27:22.575" v="28"/>
          <ac:picMkLst>
            <pc:docMk/>
            <pc:sldMk cId="1524200973" sldId="345"/>
            <ac:picMk id="2" creationId="{5943F791-DEEE-4621-AD56-49855F2CD837}"/>
          </ac:picMkLst>
        </pc:picChg>
        <pc:picChg chg="mod">
          <ac:chgData name="Pascal Seegers (21132844)" userId="S::21132844@student.hhs.nl::6af91c5b-276d-490c-b3af-d00b7e30803a" providerId="AD" clId="Web-{32AAAE1A-C97F-4DCB-93C3-806F2C131F18}" dt="2021-11-28T12:27:34.451" v="29"/>
          <ac:picMkLst>
            <pc:docMk/>
            <pc:sldMk cId="1524200973" sldId="345"/>
            <ac:picMk id="3" creationId="{A801A6AE-CA13-407C-82E9-B0DAD5B6CAD1}"/>
          </ac:picMkLst>
        </pc:picChg>
      </pc:sldChg>
    </pc:docChg>
  </pc:docChgLst>
  <pc:docChgLst>
    <pc:chgData name="Pascal Seegers (21132844)" userId="S::21132844@student.hhs.nl::6af91c5b-276d-490c-b3af-d00b7e30803a" providerId="AD" clId="Web-{2DDD871D-CDB5-40CB-800D-9C7A653FC14D}"/>
    <pc:docChg chg="addSld delSld modSld sldOrd">
      <pc:chgData name="Pascal Seegers (21132844)" userId="S::21132844@student.hhs.nl::6af91c5b-276d-490c-b3af-d00b7e30803a" providerId="AD" clId="Web-{2DDD871D-CDB5-40CB-800D-9C7A653FC14D}" dt="2021-11-29T11:01:45.584" v="192"/>
      <pc:docMkLst>
        <pc:docMk/>
      </pc:docMkLst>
      <pc:sldChg chg="addSp delSp modSp">
        <pc:chgData name="Pascal Seegers (21132844)" userId="S::21132844@student.hhs.nl::6af91c5b-276d-490c-b3af-d00b7e30803a" providerId="AD" clId="Web-{2DDD871D-CDB5-40CB-800D-9C7A653FC14D}" dt="2021-11-29T11:01:45.584" v="192"/>
        <pc:sldMkLst>
          <pc:docMk/>
          <pc:sldMk cId="4289399030" sldId="327"/>
        </pc:sldMkLst>
        <pc:spChg chg="add del mod">
          <ac:chgData name="Pascal Seegers (21132844)" userId="S::21132844@student.hhs.nl::6af91c5b-276d-490c-b3af-d00b7e30803a" providerId="AD" clId="Web-{2DDD871D-CDB5-40CB-800D-9C7A653FC14D}" dt="2021-11-29T10:59:43.404" v="184"/>
          <ac:spMkLst>
            <pc:docMk/>
            <pc:sldMk cId="4289399030" sldId="327"/>
            <ac:spMk id="6" creationId="{9A92C5B2-C5AA-4605-8843-A9670FEFBB62}"/>
          </ac:spMkLst>
        </pc:spChg>
        <pc:spChg chg="add del">
          <ac:chgData name="Pascal Seegers (21132844)" userId="S::21132844@student.hhs.nl::6af91c5b-276d-490c-b3af-d00b7e30803a" providerId="AD" clId="Web-{2DDD871D-CDB5-40CB-800D-9C7A653FC14D}" dt="2021-11-29T11:00:45.486" v="191"/>
          <ac:spMkLst>
            <pc:docMk/>
            <pc:sldMk cId="4289399030" sldId="327"/>
            <ac:spMk id="8" creationId="{58BBF241-CDFE-4829-8EA0-9B211EE459D6}"/>
          </ac:spMkLst>
        </pc:spChg>
        <pc:spChg chg="add">
          <ac:chgData name="Pascal Seegers (21132844)" userId="S::21132844@student.hhs.nl::6af91c5b-276d-490c-b3af-d00b7e30803a" providerId="AD" clId="Web-{2DDD871D-CDB5-40CB-800D-9C7A653FC14D}" dt="2021-11-29T11:01:45.584" v="192"/>
          <ac:spMkLst>
            <pc:docMk/>
            <pc:sldMk cId="4289399030" sldId="327"/>
            <ac:spMk id="17" creationId="{03633D2C-E556-40AB-86CA-CB9894118B32}"/>
          </ac:spMkLst>
        </pc:spChg>
      </pc:sldChg>
      <pc:sldChg chg="addSp">
        <pc:chgData name="Pascal Seegers (21132844)" userId="S::21132844@student.hhs.nl::6af91c5b-276d-490c-b3af-d00b7e30803a" providerId="AD" clId="Web-{2DDD871D-CDB5-40CB-800D-9C7A653FC14D}" dt="2021-11-29T11:00:00.015" v="189"/>
        <pc:sldMkLst>
          <pc:docMk/>
          <pc:sldMk cId="3808942538" sldId="328"/>
        </pc:sldMkLst>
        <pc:spChg chg="add">
          <ac:chgData name="Pascal Seegers (21132844)" userId="S::21132844@student.hhs.nl::6af91c5b-276d-490c-b3af-d00b7e30803a" providerId="AD" clId="Web-{2DDD871D-CDB5-40CB-800D-9C7A653FC14D}" dt="2021-11-29T11:00:00.015" v="189"/>
          <ac:spMkLst>
            <pc:docMk/>
            <pc:sldMk cId="3808942538" sldId="328"/>
            <ac:spMk id="23" creationId="{2CAF80C9-03EF-4A87-BBEC-87DD5090172E}"/>
          </ac:spMkLst>
        </pc:spChg>
      </pc:sldChg>
      <pc:sldChg chg="ord">
        <pc:chgData name="Pascal Seegers (21132844)" userId="S::21132844@student.hhs.nl::6af91c5b-276d-490c-b3af-d00b7e30803a" providerId="AD" clId="Web-{2DDD871D-CDB5-40CB-800D-9C7A653FC14D}" dt="2021-11-29T10:43:55.095" v="110"/>
        <pc:sldMkLst>
          <pc:docMk/>
          <pc:sldMk cId="2101946060" sldId="333"/>
        </pc:sldMkLst>
      </pc:sldChg>
      <pc:sldChg chg="addSp delSp modSp">
        <pc:chgData name="Pascal Seegers (21132844)" userId="S::21132844@student.hhs.nl::6af91c5b-276d-490c-b3af-d00b7e30803a" providerId="AD" clId="Web-{2DDD871D-CDB5-40CB-800D-9C7A653FC14D}" dt="2021-11-29T09:56:28.791" v="106" actId="20577"/>
        <pc:sldMkLst>
          <pc:docMk/>
          <pc:sldMk cId="1845072352" sldId="337"/>
        </pc:sldMkLst>
        <pc:spChg chg="mod">
          <ac:chgData name="Pascal Seegers (21132844)" userId="S::21132844@student.hhs.nl::6af91c5b-276d-490c-b3af-d00b7e30803a" providerId="AD" clId="Web-{2DDD871D-CDB5-40CB-800D-9C7A653FC14D}" dt="2021-11-29T09:28:10.698" v="90"/>
          <ac:spMkLst>
            <pc:docMk/>
            <pc:sldMk cId="1845072352" sldId="337"/>
            <ac:spMk id="2" creationId="{41FFC9CC-32FA-4A01-AAB0-44E1ACF028AA}"/>
          </ac:spMkLst>
        </pc:spChg>
        <pc:spChg chg="add del mod">
          <ac:chgData name="Pascal Seegers (21132844)" userId="S::21132844@student.hhs.nl::6af91c5b-276d-490c-b3af-d00b7e30803a" providerId="AD" clId="Web-{2DDD871D-CDB5-40CB-800D-9C7A653FC14D}" dt="2021-11-29T09:25:47.174" v="75" actId="20577"/>
          <ac:spMkLst>
            <pc:docMk/>
            <pc:sldMk cId="1845072352" sldId="337"/>
            <ac:spMk id="9" creationId="{6F39FED1-E844-4AD6-B821-E04AABC7A68D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09:28:10.714" v="91"/>
          <ac:spMkLst>
            <pc:docMk/>
            <pc:sldMk cId="1845072352" sldId="337"/>
            <ac:spMk id="15" creationId="{004F4BEC-3B85-4DDE-9333-4453277D7343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09:28:10.730" v="92"/>
          <ac:spMkLst>
            <pc:docMk/>
            <pc:sldMk cId="1845072352" sldId="337"/>
            <ac:spMk id="22" creationId="{50DB318B-12F8-4F00-B90E-617829F3FC75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09:28:21.074" v="93" actId="1076"/>
          <ac:spMkLst>
            <pc:docMk/>
            <pc:sldMk cId="1845072352" sldId="337"/>
            <ac:spMk id="23" creationId="{A36CDEE1-0A38-4106-9780-22D9C5449E0C}"/>
          </ac:spMkLst>
        </pc:spChg>
        <pc:spChg chg="del">
          <ac:chgData name="Pascal Seegers (21132844)" userId="S::21132844@student.hhs.nl::6af91c5b-276d-490c-b3af-d00b7e30803a" providerId="AD" clId="Web-{2DDD871D-CDB5-40CB-800D-9C7A653FC14D}" dt="2021-11-29T09:25:48.753" v="76"/>
          <ac:spMkLst>
            <pc:docMk/>
            <pc:sldMk cId="1845072352" sldId="337"/>
            <ac:spMk id="24" creationId="{AB06AC21-A3DF-48DD-83FB-A75051E04E03}"/>
          </ac:spMkLst>
        </pc:spChg>
        <pc:spChg chg="add mod">
          <ac:chgData name="Pascal Seegers (21132844)" userId="S::21132844@student.hhs.nl::6af91c5b-276d-490c-b3af-d00b7e30803a" providerId="AD" clId="Web-{2DDD871D-CDB5-40CB-800D-9C7A653FC14D}" dt="2021-11-29T09:56:28.791" v="106" actId="20577"/>
          <ac:spMkLst>
            <pc:docMk/>
            <pc:sldMk cId="1845072352" sldId="337"/>
            <ac:spMk id="25" creationId="{75152611-D7B3-4013-BA5D-7C997FB8CB62}"/>
          </ac:spMkLst>
        </pc:spChg>
      </pc:sldChg>
      <pc:sldChg chg="modSp ord">
        <pc:chgData name="Pascal Seegers (21132844)" userId="S::21132844@student.hhs.nl::6af91c5b-276d-490c-b3af-d00b7e30803a" providerId="AD" clId="Web-{2DDD871D-CDB5-40CB-800D-9C7A653FC14D}" dt="2021-11-29T10:43:38.875" v="109"/>
        <pc:sldMkLst>
          <pc:docMk/>
          <pc:sldMk cId="2521683297" sldId="341"/>
        </pc:sldMkLst>
        <pc:spChg chg="mod">
          <ac:chgData name="Pascal Seegers (21132844)" userId="S::21132844@student.hhs.nl::6af91c5b-276d-490c-b3af-d00b7e30803a" providerId="AD" clId="Web-{2DDD871D-CDB5-40CB-800D-9C7A653FC14D}" dt="2021-11-29T09:21:41.723" v="21" actId="20577"/>
          <ac:spMkLst>
            <pc:docMk/>
            <pc:sldMk cId="2521683297" sldId="341"/>
            <ac:spMk id="8" creationId="{0F5FC07F-09B1-4271-AAA1-BF5C22BCCB74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09:21:44.942" v="23" actId="20577"/>
          <ac:spMkLst>
            <pc:docMk/>
            <pc:sldMk cId="2521683297" sldId="341"/>
            <ac:spMk id="22" creationId="{8EF2A69F-3A61-40B2-AA1B-EAF7BF202711}"/>
          </ac:spMkLst>
        </pc:spChg>
      </pc:sldChg>
      <pc:sldChg chg="del">
        <pc:chgData name="Pascal Seegers (21132844)" userId="S::21132844@student.hhs.nl::6af91c5b-276d-490c-b3af-d00b7e30803a" providerId="AD" clId="Web-{2DDD871D-CDB5-40CB-800D-9C7A653FC14D}" dt="2021-11-29T09:26:25.458" v="77"/>
        <pc:sldMkLst>
          <pc:docMk/>
          <pc:sldMk cId="1295379913" sldId="344"/>
        </pc:sldMkLst>
      </pc:sldChg>
      <pc:sldChg chg="modSp ord">
        <pc:chgData name="Pascal Seegers (21132844)" userId="S::21132844@student.hhs.nl::6af91c5b-276d-490c-b3af-d00b7e30803a" providerId="AD" clId="Web-{2DDD871D-CDB5-40CB-800D-9C7A653FC14D}" dt="2021-11-29T10:42:53.356" v="107"/>
        <pc:sldMkLst>
          <pc:docMk/>
          <pc:sldMk cId="1524200973" sldId="345"/>
        </pc:sldMkLst>
        <pc:spChg chg="mod">
          <ac:chgData name="Pascal Seegers (21132844)" userId="S::21132844@student.hhs.nl::6af91c5b-276d-490c-b3af-d00b7e30803a" providerId="AD" clId="Web-{2DDD871D-CDB5-40CB-800D-9C7A653FC14D}" dt="2021-11-29T09:21:29.800" v="15" actId="20577"/>
          <ac:spMkLst>
            <pc:docMk/>
            <pc:sldMk cId="1524200973" sldId="345"/>
            <ac:spMk id="8" creationId="{0F5FC07F-09B1-4271-AAA1-BF5C22BCCB74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09:21:38.832" v="20" actId="20577"/>
          <ac:spMkLst>
            <pc:docMk/>
            <pc:sldMk cId="1524200973" sldId="345"/>
            <ac:spMk id="22" creationId="{8EF2A69F-3A61-40B2-AA1B-EAF7BF202711}"/>
          </ac:spMkLst>
        </pc:spChg>
      </pc:sldChg>
      <pc:sldChg chg="addSp delSp modSp delCm">
        <pc:chgData name="Pascal Seegers (21132844)" userId="S::21132844@student.hhs.nl::6af91c5b-276d-490c-b3af-d00b7e30803a" providerId="AD" clId="Web-{2DDD871D-CDB5-40CB-800D-9C7A653FC14D}" dt="2021-11-29T11:00:15.375" v="190" actId="1076"/>
        <pc:sldMkLst>
          <pc:docMk/>
          <pc:sldMk cId="361186416" sldId="346"/>
        </pc:sldMkLst>
        <pc:spChg chg="add del mod">
          <ac:chgData name="Pascal Seegers (21132844)" userId="S::21132844@student.hhs.nl::6af91c5b-276d-490c-b3af-d00b7e30803a" providerId="AD" clId="Web-{2DDD871D-CDB5-40CB-800D-9C7A653FC14D}" dt="2021-11-29T11:00:15.375" v="190" actId="1076"/>
          <ac:spMkLst>
            <pc:docMk/>
            <pc:sldMk cId="361186416" sldId="346"/>
            <ac:spMk id="7" creationId="{0D603CB0-5E87-4AB2-921A-B62C413ECCF8}"/>
          </ac:spMkLst>
        </pc:spChg>
      </pc:sldChg>
      <pc:sldChg chg="delSp modSp add replId">
        <pc:chgData name="Pascal Seegers (21132844)" userId="S::21132844@student.hhs.nl::6af91c5b-276d-490c-b3af-d00b7e30803a" providerId="AD" clId="Web-{2DDD871D-CDB5-40CB-800D-9C7A653FC14D}" dt="2021-11-29T10:49:24.397" v="159" actId="20577"/>
        <pc:sldMkLst>
          <pc:docMk/>
          <pc:sldMk cId="467962418" sldId="347"/>
        </pc:sldMkLst>
        <pc:spChg chg="del mod">
          <ac:chgData name="Pascal Seegers (21132844)" userId="S::21132844@student.hhs.nl::6af91c5b-276d-490c-b3af-d00b7e30803a" providerId="AD" clId="Web-{2DDD871D-CDB5-40CB-800D-9C7A653FC14D}" dt="2021-11-29T10:48:54.520" v="150"/>
          <ac:spMkLst>
            <pc:docMk/>
            <pc:sldMk cId="467962418" sldId="347"/>
            <ac:spMk id="8" creationId="{0F5FC07F-09B1-4271-AAA1-BF5C22BCCB74}"/>
          </ac:spMkLst>
        </pc:spChg>
        <pc:spChg chg="mod">
          <ac:chgData name="Pascal Seegers (21132844)" userId="S::21132844@student.hhs.nl::6af91c5b-276d-490c-b3af-d00b7e30803a" providerId="AD" clId="Web-{2DDD871D-CDB5-40CB-800D-9C7A653FC14D}" dt="2021-11-29T10:49:24.397" v="159" actId="20577"/>
          <ac:spMkLst>
            <pc:docMk/>
            <pc:sldMk cId="467962418" sldId="347"/>
            <ac:spMk id="22" creationId="{8EF2A69F-3A61-40B2-AA1B-EAF7BF202711}"/>
          </ac:spMkLst>
        </pc:spChg>
        <pc:picChg chg="del">
          <ac:chgData name="Pascal Seegers (21132844)" userId="S::21132844@student.hhs.nl::6af91c5b-276d-490c-b3af-d00b7e30803a" providerId="AD" clId="Web-{2DDD871D-CDB5-40CB-800D-9C7A653FC14D}" dt="2021-11-29T10:46:49.090" v="122"/>
          <ac:picMkLst>
            <pc:docMk/>
            <pc:sldMk cId="467962418" sldId="347"/>
            <ac:picMk id="2" creationId="{5943F791-DEEE-4621-AD56-49855F2CD837}"/>
          </ac:picMkLst>
        </pc:picChg>
        <pc:picChg chg="mod">
          <ac:chgData name="Pascal Seegers (21132844)" userId="S::21132844@student.hhs.nl::6af91c5b-276d-490c-b3af-d00b7e30803a" providerId="AD" clId="Web-{2DDD871D-CDB5-40CB-800D-9C7A653FC14D}" dt="2021-11-29T10:47:12.873" v="128" actId="1076"/>
          <ac:picMkLst>
            <pc:docMk/>
            <pc:sldMk cId="467962418" sldId="347"/>
            <ac:picMk id="3" creationId="{A801A6AE-CA13-407C-82E9-B0DAD5B6CAD1}"/>
          </ac:picMkLst>
        </pc:picChg>
      </pc:sldChg>
      <pc:sldChg chg="addSp delSp modSp add del replId">
        <pc:chgData name="Pascal Seegers (21132844)" userId="S::21132844@student.hhs.nl::6af91c5b-276d-490c-b3af-d00b7e30803a" providerId="AD" clId="Web-{2DDD871D-CDB5-40CB-800D-9C7A653FC14D}" dt="2021-11-29T10:46:17.150" v="119"/>
        <pc:sldMkLst>
          <pc:docMk/>
          <pc:sldMk cId="1300854467" sldId="347"/>
        </pc:sldMkLst>
        <pc:picChg chg="del">
          <ac:chgData name="Pascal Seegers (21132844)" userId="S::21132844@student.hhs.nl::6af91c5b-276d-490c-b3af-d00b7e30803a" providerId="AD" clId="Web-{2DDD871D-CDB5-40CB-800D-9C7A653FC14D}" dt="2021-11-29T10:44:13.736" v="112"/>
          <ac:picMkLst>
            <pc:docMk/>
            <pc:sldMk cId="1300854467" sldId="347"/>
            <ac:picMk id="2" creationId="{5943F791-DEEE-4621-AD56-49855F2CD837}"/>
          </ac:picMkLst>
        </pc:picChg>
        <pc:picChg chg="del">
          <ac:chgData name="Pascal Seegers (21132844)" userId="S::21132844@student.hhs.nl::6af91c5b-276d-490c-b3af-d00b7e30803a" providerId="AD" clId="Web-{2DDD871D-CDB5-40CB-800D-9C7A653FC14D}" dt="2021-11-29T10:44:13.565" v="111"/>
          <ac:picMkLst>
            <pc:docMk/>
            <pc:sldMk cId="1300854467" sldId="347"/>
            <ac:picMk id="3" creationId="{A801A6AE-CA13-407C-82E9-B0DAD5B6CAD1}"/>
          </ac:picMkLst>
        </pc:picChg>
        <pc:picChg chg="add mod">
          <ac:chgData name="Pascal Seegers (21132844)" userId="S::21132844@student.hhs.nl::6af91c5b-276d-490c-b3af-d00b7e30803a" providerId="AD" clId="Web-{2DDD871D-CDB5-40CB-800D-9C7A653FC14D}" dt="2021-11-29T10:46:15.228" v="118" actId="14100"/>
          <ac:picMkLst>
            <pc:docMk/>
            <pc:sldMk cId="1300854467" sldId="347"/>
            <ac:picMk id="10" creationId="{E3B9B0ED-591F-4536-91FE-B79EDFA68C06}"/>
          </ac:picMkLst>
        </pc:picChg>
      </pc:sldChg>
    </pc:docChg>
  </pc:docChgLst>
  <pc:docChgLst>
    <pc:chgData name="Joost van Viegen (18048757)" userId="a25ecfdb-4723-4359-a341-7e2c48c33794" providerId="ADAL" clId="{61D69BDB-C0A3-4642-9E97-4DE9BF419A3B}"/>
    <pc:docChg chg="custSel modSld">
      <pc:chgData name="Joost van Viegen (18048757)" userId="a25ecfdb-4723-4359-a341-7e2c48c33794" providerId="ADAL" clId="{61D69BDB-C0A3-4642-9E97-4DE9BF419A3B}" dt="2021-11-11T09:24:48.118" v="3"/>
      <pc:docMkLst>
        <pc:docMk/>
      </pc:docMkLst>
    </pc:docChg>
  </pc:docChgLst>
  <pc:docChgLst>
    <pc:chgData name="Yuliya Litvin (20161417)" userId="S::20161417@student.hhs.nl::b3887fcd-53ba-4ee3-b35d-5011b75a1423" providerId="AD" clId="Web-{E0B6B03A-0608-4F04-B8F0-CD2B0B54C98F}"/>
    <pc:docChg chg="modSld">
      <pc:chgData name="Yuliya Litvin (20161417)" userId="S::20161417@student.hhs.nl::b3887fcd-53ba-4ee3-b35d-5011b75a1423" providerId="AD" clId="Web-{E0B6B03A-0608-4F04-B8F0-CD2B0B54C98F}" dt="2021-11-28T18:04:09.685" v="27" actId="20577"/>
      <pc:docMkLst>
        <pc:docMk/>
      </pc:docMkLst>
      <pc:sldChg chg="modSp">
        <pc:chgData name="Yuliya Litvin (20161417)" userId="S::20161417@student.hhs.nl::b3887fcd-53ba-4ee3-b35d-5011b75a1423" providerId="AD" clId="Web-{E0B6B03A-0608-4F04-B8F0-CD2B0B54C98F}" dt="2021-11-28T18:04:09.685" v="27" actId="20577"/>
        <pc:sldMkLst>
          <pc:docMk/>
          <pc:sldMk cId="3127503710" sldId="332"/>
        </pc:sldMkLst>
        <pc:spChg chg="mod">
          <ac:chgData name="Yuliya Litvin (20161417)" userId="S::20161417@student.hhs.nl::b3887fcd-53ba-4ee3-b35d-5011b75a1423" providerId="AD" clId="Web-{E0B6B03A-0608-4F04-B8F0-CD2B0B54C98F}" dt="2021-11-28T18:04:09.685" v="27" actId="20577"/>
          <ac:spMkLst>
            <pc:docMk/>
            <pc:sldMk cId="3127503710" sldId="332"/>
            <ac:spMk id="29" creationId="{F8D3FCFF-819B-4A38-91B3-1A30C97AF35D}"/>
          </ac:spMkLst>
        </pc:spChg>
      </pc:sldChg>
    </pc:docChg>
  </pc:docChgLst>
  <pc:docChgLst>
    <pc:chgData name="Pascal Seegers (21132844)" userId="S::21132844@student.hhs.nl::6af91c5b-276d-490c-b3af-d00b7e30803a" providerId="AD" clId="Web-{BF92E481-D83C-4021-A309-4069BE6D9A98}"/>
    <pc:docChg chg="modSld">
      <pc:chgData name="Pascal Seegers (21132844)" userId="S::21132844@student.hhs.nl::6af91c5b-276d-490c-b3af-d00b7e30803a" providerId="AD" clId="Web-{BF92E481-D83C-4021-A309-4069BE6D9A98}" dt="2021-11-12T08:32:19.911" v="3" actId="20577"/>
      <pc:docMkLst>
        <pc:docMk/>
      </pc:docMkLst>
    </pc:docChg>
  </pc:docChgLst>
  <pc:docChgLst>
    <pc:chgData name="Joost van Viegen (18048757)" userId="S::18048757@student.hhs.nl::a25ecfdb-4723-4359-a341-7e2c48c33794" providerId="AD" clId="Web-{5E011602-F900-292E-92D3-6B0039360C4C}"/>
    <pc:docChg chg="modSld sldOrd">
      <pc:chgData name="Joost van Viegen (18048757)" userId="S::18048757@student.hhs.nl::a25ecfdb-4723-4359-a341-7e2c48c33794" providerId="AD" clId="Web-{5E011602-F900-292E-92D3-6B0039360C4C}" dt="2021-11-29T10:33:22.613" v="17"/>
      <pc:docMkLst>
        <pc:docMk/>
      </pc:docMkLst>
      <pc:sldChg chg="addSp delSp modSp">
        <pc:chgData name="Joost van Viegen (18048757)" userId="S::18048757@student.hhs.nl::a25ecfdb-4723-4359-a341-7e2c48c33794" providerId="AD" clId="Web-{5E011602-F900-292E-92D3-6B0039360C4C}" dt="2021-11-29T10:33:22.613" v="17"/>
        <pc:sldMkLst>
          <pc:docMk/>
          <pc:sldMk cId="3808942538" sldId="328"/>
        </pc:sldMkLst>
        <pc:picChg chg="add del mod">
          <ac:chgData name="Joost van Viegen (18048757)" userId="S::18048757@student.hhs.nl::a25ecfdb-4723-4359-a341-7e2c48c33794" providerId="AD" clId="Web-{5E011602-F900-292E-92D3-6B0039360C4C}" dt="2021-11-29T10:28:43.020" v="10"/>
          <ac:picMkLst>
            <pc:docMk/>
            <pc:sldMk cId="3808942538" sldId="328"/>
            <ac:picMk id="8" creationId="{2615AE6C-969D-4D84-838C-662EABA1C127}"/>
          </ac:picMkLst>
        </pc:picChg>
        <pc:picChg chg="add mod">
          <ac:chgData name="Joost van Viegen (18048757)" userId="S::18048757@student.hhs.nl::a25ecfdb-4723-4359-a341-7e2c48c33794" providerId="AD" clId="Web-{5E011602-F900-292E-92D3-6B0039360C4C}" dt="2021-11-29T10:29:51.383" v="14" actId="1076"/>
          <ac:picMkLst>
            <pc:docMk/>
            <pc:sldMk cId="3808942538" sldId="328"/>
            <ac:picMk id="10" creationId="{7BB5625E-3823-4B34-B5CF-6D05CA114943}"/>
          </ac:picMkLst>
        </pc:picChg>
        <pc:picChg chg="add del mod">
          <ac:chgData name="Joost van Viegen (18048757)" userId="S::18048757@student.hhs.nl::a25ecfdb-4723-4359-a341-7e2c48c33794" providerId="AD" clId="Web-{5E011602-F900-292E-92D3-6B0039360C4C}" dt="2021-11-29T10:33:22.613" v="17"/>
          <ac:picMkLst>
            <pc:docMk/>
            <pc:sldMk cId="3808942538" sldId="328"/>
            <ac:picMk id="22" creationId="{CA7850F2-31D0-4F89-8D2C-C20C2ED2F218}"/>
          </ac:picMkLst>
        </pc:picChg>
      </pc:sldChg>
      <pc:sldChg chg="ord">
        <pc:chgData name="Joost van Viegen (18048757)" userId="S::18048757@student.hhs.nl::a25ecfdb-4723-4359-a341-7e2c48c33794" providerId="AD" clId="Web-{5E011602-F900-292E-92D3-6B0039360C4C}" dt="2021-11-29T10:15:52.104" v="0"/>
        <pc:sldMkLst>
          <pc:docMk/>
          <pc:sldMk cId="2101946060" sldId="333"/>
        </pc:sldMkLst>
      </pc:sldChg>
      <pc:sldChg chg="addSp modSp">
        <pc:chgData name="Joost van Viegen (18048757)" userId="S::18048757@student.hhs.nl::a25ecfdb-4723-4359-a341-7e2c48c33794" providerId="AD" clId="Web-{5E011602-F900-292E-92D3-6B0039360C4C}" dt="2021-11-29T10:26:57.436" v="7" actId="1076"/>
        <pc:sldMkLst>
          <pc:docMk/>
          <pc:sldMk cId="3515191177" sldId="336"/>
        </pc:sldMkLst>
        <pc:picChg chg="add mod">
          <ac:chgData name="Joost van Viegen (18048757)" userId="S::18048757@student.hhs.nl::a25ecfdb-4723-4359-a341-7e2c48c33794" providerId="AD" clId="Web-{5E011602-F900-292E-92D3-6B0039360C4C}" dt="2021-11-29T10:26:57.436" v="7" actId="1076"/>
          <ac:picMkLst>
            <pc:docMk/>
            <pc:sldMk cId="3515191177" sldId="336"/>
            <ac:picMk id="8" creationId="{159F6087-DDC9-4947-B3B5-01243BC3D4C3}"/>
          </ac:picMkLst>
        </pc:picChg>
      </pc:sldChg>
      <pc:sldChg chg="addSp delSp modSp">
        <pc:chgData name="Joost van Viegen (18048757)" userId="S::18048757@student.hhs.nl::a25ecfdb-4723-4359-a341-7e2c48c33794" providerId="AD" clId="Web-{5E011602-F900-292E-92D3-6B0039360C4C}" dt="2021-11-29T10:25:58.792" v="2"/>
        <pc:sldMkLst>
          <pc:docMk/>
          <pc:sldMk cId="361186416" sldId="346"/>
        </pc:sldMkLst>
        <pc:picChg chg="add del mod">
          <ac:chgData name="Joost van Viegen (18048757)" userId="S::18048757@student.hhs.nl::a25ecfdb-4723-4359-a341-7e2c48c33794" providerId="AD" clId="Web-{5E011602-F900-292E-92D3-6B0039360C4C}" dt="2021-11-29T10:25:58.792" v="2"/>
          <ac:picMkLst>
            <pc:docMk/>
            <pc:sldMk cId="361186416" sldId="346"/>
            <ac:picMk id="2" creationId="{D026EACD-2B60-4472-8020-01EC0CA28972}"/>
          </ac:picMkLst>
        </pc:picChg>
      </pc:sldChg>
    </pc:docChg>
  </pc:docChgLst>
  <pc:docChgLst>
    <pc:chgData name="Pascal Seegers (21132844)" userId="S::21132844@student.hhs.nl::6af91c5b-276d-490c-b3af-d00b7e30803a" providerId="AD" clId="Web-{226BED07-3C98-4A74-927D-515491102934}"/>
    <pc:docChg chg="modSld">
      <pc:chgData name="Pascal Seegers (21132844)" userId="S::21132844@student.hhs.nl::6af91c5b-276d-490c-b3af-d00b7e30803a" providerId="AD" clId="Web-{226BED07-3C98-4A74-927D-515491102934}" dt="2021-11-29T11:06:38.346" v="46" actId="14100"/>
      <pc:docMkLst>
        <pc:docMk/>
      </pc:docMkLst>
      <pc:sldChg chg="modSp">
        <pc:chgData name="Pascal Seegers (21132844)" userId="S::21132844@student.hhs.nl::6af91c5b-276d-490c-b3af-d00b7e30803a" providerId="AD" clId="Web-{226BED07-3C98-4A74-927D-515491102934}" dt="2021-11-29T11:04:28.468" v="14" actId="20577"/>
        <pc:sldMkLst>
          <pc:docMk/>
          <pc:sldMk cId="4289399030" sldId="327"/>
        </pc:sldMkLst>
        <pc:spChg chg="mod">
          <ac:chgData name="Pascal Seegers (21132844)" userId="S::21132844@student.hhs.nl::6af91c5b-276d-490c-b3af-d00b7e30803a" providerId="AD" clId="Web-{226BED07-3C98-4A74-927D-515491102934}" dt="2021-11-29T11:04:28.468" v="14" actId="20577"/>
          <ac:spMkLst>
            <pc:docMk/>
            <pc:sldMk cId="4289399030" sldId="327"/>
            <ac:spMk id="17" creationId="{03633D2C-E556-40AB-86CA-CB9894118B32}"/>
          </ac:spMkLst>
        </pc:spChg>
      </pc:sldChg>
      <pc:sldChg chg="addSp delSp modSp">
        <pc:chgData name="Pascal Seegers (21132844)" userId="S::21132844@student.hhs.nl::6af91c5b-276d-490c-b3af-d00b7e30803a" providerId="AD" clId="Web-{226BED07-3C98-4A74-927D-515491102934}" dt="2021-11-29T11:04:41.656" v="18" actId="20577"/>
        <pc:sldMkLst>
          <pc:docMk/>
          <pc:sldMk cId="3808942538" sldId="328"/>
        </pc:sldMkLst>
        <pc:spChg chg="del">
          <ac:chgData name="Pascal Seegers (21132844)" userId="S::21132844@student.hhs.nl::6af91c5b-276d-490c-b3af-d00b7e30803a" providerId="AD" clId="Web-{226BED07-3C98-4A74-927D-515491102934}" dt="2021-11-29T11:03:45.873" v="0"/>
          <ac:spMkLst>
            <pc:docMk/>
            <pc:sldMk cId="3808942538" sldId="328"/>
            <ac:spMk id="23" creationId="{2CAF80C9-03EF-4A87-BBEC-87DD5090172E}"/>
          </ac:spMkLst>
        </pc:spChg>
        <pc:spChg chg="add del mod">
          <ac:chgData name="Pascal Seegers (21132844)" userId="S::21132844@student.hhs.nl::6af91c5b-276d-490c-b3af-d00b7e30803a" providerId="AD" clId="Web-{226BED07-3C98-4A74-927D-515491102934}" dt="2021-11-29T11:04:41.656" v="18" actId="20577"/>
          <ac:spMkLst>
            <pc:docMk/>
            <pc:sldMk cId="3808942538" sldId="328"/>
            <ac:spMk id="25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6:14.408" v="38" actId="20577"/>
        <pc:sldMkLst>
          <pc:docMk/>
          <pc:sldMk cId="3394789025" sldId="331"/>
        </pc:sldMkLst>
        <pc:spChg chg="add mod">
          <ac:chgData name="Pascal Seegers (21132844)" userId="S::21132844@student.hhs.nl::6af91c5b-276d-490c-b3af-d00b7e30803a" providerId="AD" clId="Web-{226BED07-3C98-4A74-927D-515491102934}" dt="2021-11-29T11:06:14.408" v="38" actId="20577"/>
          <ac:spMkLst>
            <pc:docMk/>
            <pc:sldMk cId="3394789025" sldId="331"/>
            <ac:spMk id="16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6:30.940" v="43" actId="14100"/>
        <pc:sldMkLst>
          <pc:docMk/>
          <pc:sldMk cId="3127503710" sldId="332"/>
        </pc:sldMkLst>
        <pc:spChg chg="add mod">
          <ac:chgData name="Pascal Seegers (21132844)" userId="S::21132844@student.hhs.nl::6af91c5b-276d-490c-b3af-d00b7e30803a" providerId="AD" clId="Web-{226BED07-3C98-4A74-927D-515491102934}" dt="2021-11-29T11:06:30.940" v="43" actId="14100"/>
          <ac:spMkLst>
            <pc:docMk/>
            <pc:sldMk cId="3127503710" sldId="332"/>
            <ac:spMk id="22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6:10.174" v="37" actId="14100"/>
        <pc:sldMkLst>
          <pc:docMk/>
          <pc:sldMk cId="2101946060" sldId="333"/>
        </pc:sldMkLst>
        <pc:spChg chg="add mod">
          <ac:chgData name="Pascal Seegers (21132844)" userId="S::21132844@student.hhs.nl::6af91c5b-276d-490c-b3af-d00b7e30803a" providerId="AD" clId="Web-{226BED07-3C98-4A74-927D-515491102934}" dt="2021-11-29T11:06:10.174" v="37" actId="14100"/>
          <ac:spMkLst>
            <pc:docMk/>
            <pc:sldMk cId="2101946060" sldId="333"/>
            <ac:spMk id="17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6:38.346" v="46" actId="14100"/>
        <pc:sldMkLst>
          <pc:docMk/>
          <pc:sldMk cId="3974583204" sldId="334"/>
        </pc:sldMkLst>
        <pc:spChg chg="add mod">
          <ac:chgData name="Pascal Seegers (21132844)" userId="S::21132844@student.hhs.nl::6af91c5b-276d-490c-b3af-d00b7e30803a" providerId="AD" clId="Web-{226BED07-3C98-4A74-927D-515491102934}" dt="2021-11-29T11:06:38.346" v="46" actId="14100"/>
          <ac:spMkLst>
            <pc:docMk/>
            <pc:sldMk cId="3974583204" sldId="334"/>
            <ac:spMk id="27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4:58.297" v="24" actId="20577"/>
        <pc:sldMkLst>
          <pc:docMk/>
          <pc:sldMk cId="3515191177" sldId="336"/>
        </pc:sldMkLst>
        <pc:spChg chg="add mod">
          <ac:chgData name="Pascal Seegers (21132844)" userId="S::21132844@student.hhs.nl::6af91c5b-276d-490c-b3af-d00b7e30803a" providerId="AD" clId="Web-{226BED07-3C98-4A74-927D-515491102934}" dt="2021-11-29T11:04:58.297" v="24" actId="20577"/>
          <ac:spMkLst>
            <pc:docMk/>
            <pc:sldMk cId="3515191177" sldId="336"/>
            <ac:spMk id="22" creationId="{D6C92B9C-13DC-4D9B-8592-EE3FA7B15482}"/>
          </ac:spMkLst>
        </pc:spChg>
      </pc:sldChg>
      <pc:sldChg chg="addSp">
        <pc:chgData name="Pascal Seegers (21132844)" userId="S::21132844@student.hhs.nl::6af91c5b-276d-490c-b3af-d00b7e30803a" providerId="AD" clId="Web-{226BED07-3C98-4A74-927D-515491102934}" dt="2021-11-29T11:03:55.514" v="3"/>
        <pc:sldMkLst>
          <pc:docMk/>
          <pc:sldMk cId="3411715394" sldId="339"/>
        </pc:sldMkLst>
        <pc:spChg chg="add">
          <ac:chgData name="Pascal Seegers (21132844)" userId="S::21132844@student.hhs.nl::6af91c5b-276d-490c-b3af-d00b7e30803a" providerId="AD" clId="Web-{226BED07-3C98-4A74-927D-515491102934}" dt="2021-11-29T11:03:55.514" v="3"/>
          <ac:spMkLst>
            <pc:docMk/>
            <pc:sldMk cId="3411715394" sldId="339"/>
            <ac:spMk id="22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4:49.656" v="21" actId="20577"/>
        <pc:sldMkLst>
          <pc:docMk/>
          <pc:sldMk cId="2991201941" sldId="340"/>
        </pc:sldMkLst>
        <pc:spChg chg="add mod">
          <ac:chgData name="Pascal Seegers (21132844)" userId="S::21132844@student.hhs.nl::6af91c5b-276d-490c-b3af-d00b7e30803a" providerId="AD" clId="Web-{226BED07-3C98-4A74-927D-515491102934}" dt="2021-11-29T11:04:49.656" v="21" actId="20577"/>
          <ac:spMkLst>
            <pc:docMk/>
            <pc:sldMk cId="2991201941" sldId="340"/>
            <ac:spMk id="22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5:22.797" v="30" actId="20577"/>
        <pc:sldMkLst>
          <pc:docMk/>
          <pc:sldMk cId="2521683297" sldId="341"/>
        </pc:sldMkLst>
        <pc:spChg chg="add mod">
          <ac:chgData name="Pascal Seegers (21132844)" userId="S::21132844@student.hhs.nl::6af91c5b-276d-490c-b3af-d00b7e30803a" providerId="AD" clId="Web-{226BED07-3C98-4A74-927D-515491102934}" dt="2021-11-29T11:05:22.797" v="30" actId="20577"/>
          <ac:spMkLst>
            <pc:docMk/>
            <pc:sldMk cId="2521683297" sldId="341"/>
            <ac:spMk id="23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5:39.954" v="34" actId="20577"/>
        <pc:sldMkLst>
          <pc:docMk/>
          <pc:sldMk cId="4088746027" sldId="343"/>
        </pc:sldMkLst>
        <pc:spChg chg="add mod">
          <ac:chgData name="Pascal Seegers (21132844)" userId="S::21132844@student.hhs.nl::6af91c5b-276d-490c-b3af-d00b7e30803a" providerId="AD" clId="Web-{226BED07-3C98-4A74-927D-515491102934}" dt="2021-11-29T11:05:39.954" v="34" actId="20577"/>
          <ac:spMkLst>
            <pc:docMk/>
            <pc:sldMk cId="4088746027" sldId="343"/>
            <ac:spMk id="22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5:05.281" v="26" actId="20577"/>
        <pc:sldMkLst>
          <pc:docMk/>
          <pc:sldMk cId="1524200973" sldId="345"/>
        </pc:sldMkLst>
        <pc:spChg chg="add mod">
          <ac:chgData name="Pascal Seegers (21132844)" userId="S::21132844@student.hhs.nl::6af91c5b-276d-490c-b3af-d00b7e30803a" providerId="AD" clId="Web-{226BED07-3C98-4A74-927D-515491102934}" dt="2021-11-29T11:05:05.281" v="26" actId="20577"/>
          <ac:spMkLst>
            <pc:docMk/>
            <pc:sldMk cId="1524200973" sldId="345"/>
            <ac:spMk id="23" creationId="{D6C92B9C-13DC-4D9B-8592-EE3FA7B15482}"/>
          </ac:spMkLst>
        </pc:spChg>
      </pc:sldChg>
      <pc:sldChg chg="addSp modSp">
        <pc:chgData name="Pascal Seegers (21132844)" userId="S::21132844@student.hhs.nl::6af91c5b-276d-490c-b3af-d00b7e30803a" providerId="AD" clId="Web-{226BED07-3C98-4A74-927D-515491102934}" dt="2021-11-29T11:05:19.735" v="29" actId="20577"/>
        <pc:sldMkLst>
          <pc:docMk/>
          <pc:sldMk cId="467962418" sldId="347"/>
        </pc:sldMkLst>
        <pc:spChg chg="add mod">
          <ac:chgData name="Pascal Seegers (21132844)" userId="S::21132844@student.hhs.nl::6af91c5b-276d-490c-b3af-d00b7e30803a" providerId="AD" clId="Web-{226BED07-3C98-4A74-927D-515491102934}" dt="2021-11-29T11:05:19.735" v="29" actId="20577"/>
          <ac:spMkLst>
            <pc:docMk/>
            <pc:sldMk cId="467962418" sldId="347"/>
            <ac:spMk id="23" creationId="{D6C92B9C-13DC-4D9B-8592-EE3FA7B15482}"/>
          </ac:spMkLst>
        </pc:spChg>
      </pc:sldChg>
    </pc:docChg>
  </pc:docChgLst>
  <pc:docChgLst>
    <pc:chgData name="Pascal Seegers (21132844)" userId="S::21132844@student.hhs.nl::6af91c5b-276d-490c-b3af-d00b7e30803a" providerId="AD" clId="Web-{D5F8E6A8-2275-4844-B856-23795FDDBDE9}"/>
    <pc:docChg chg="addSld modSld sldOrd">
      <pc:chgData name="Pascal Seegers (21132844)" userId="S::21132844@student.hhs.nl::6af91c5b-276d-490c-b3af-d00b7e30803a" providerId="AD" clId="Web-{D5F8E6A8-2275-4844-B856-23795FDDBDE9}" dt="2021-11-26T11:38:53.081" v="20"/>
      <pc:docMkLst>
        <pc:docMk/>
      </pc:docMkLst>
      <pc:sldChg chg="modSp add ord replId">
        <pc:chgData name="Pascal Seegers (21132844)" userId="S::21132844@student.hhs.nl::6af91c5b-276d-490c-b3af-d00b7e30803a" providerId="AD" clId="Web-{D5F8E6A8-2275-4844-B856-23795FDDBDE9}" dt="2021-11-26T11:38:45.112" v="18" actId="20577"/>
        <pc:sldMkLst>
          <pc:docMk/>
          <pc:sldMk cId="1429401789" sldId="335"/>
        </pc:sldMkLst>
        <pc:spChg chg="mod">
          <ac:chgData name="Pascal Seegers (21132844)" userId="S::21132844@student.hhs.nl::6af91c5b-276d-490c-b3af-d00b7e30803a" providerId="AD" clId="Web-{D5F8E6A8-2275-4844-B856-23795FDDBDE9}" dt="2021-11-26T11:38:45.112" v="18" actId="20577"/>
          <ac:spMkLst>
            <pc:docMk/>
            <pc:sldMk cId="1429401789" sldId="335"/>
            <ac:spMk id="9" creationId="{6F39FED1-E844-4AD6-B821-E04AABC7A68D}"/>
          </ac:spMkLst>
        </pc:spChg>
      </pc:sldChg>
      <pc:sldChg chg="add ord replId">
        <pc:chgData name="Pascal Seegers (21132844)" userId="S::21132844@student.hhs.nl::6af91c5b-276d-490c-b3af-d00b7e30803a" providerId="AD" clId="Web-{D5F8E6A8-2275-4844-B856-23795FDDBDE9}" dt="2021-11-26T11:38:53.081" v="20"/>
        <pc:sldMkLst>
          <pc:docMk/>
          <pc:sldMk cId="3515191177" sldId="336"/>
        </pc:sldMkLst>
      </pc:sldChg>
    </pc:docChg>
  </pc:docChgLst>
  <pc:docChgLst>
    <pc:chgData name="Lisa Dumaij (19049838)" userId="S::19049838@student.hhs.nl::ee9d31f6-1194-48bd-96fe-4b11f18597f9" providerId="AD" clId="Web-{669FD703-8EC9-4481-8BEE-6492304E6538}"/>
    <pc:docChg chg="modSld">
      <pc:chgData name="Lisa Dumaij (19049838)" userId="S::19049838@student.hhs.nl::ee9d31f6-1194-48bd-96fe-4b11f18597f9" providerId="AD" clId="Web-{669FD703-8EC9-4481-8BEE-6492304E6538}" dt="2021-11-11T12:30:41.411" v="20"/>
      <pc:docMkLst>
        <pc:docMk/>
      </pc:docMkLst>
    </pc:docChg>
  </pc:docChgLst>
  <pc:docChgLst>
    <pc:chgData name="Pascal Seegers (21132844)" userId="S::21132844@student.hhs.nl::6af91c5b-276d-490c-b3af-d00b7e30803a" providerId="AD" clId="Web-{F50349A1-23D2-4DE8-8D2B-9E79F95F9926}"/>
    <pc:docChg chg="modSld sldOrd">
      <pc:chgData name="Pascal Seegers (21132844)" userId="S::21132844@student.hhs.nl::6af91c5b-276d-490c-b3af-d00b7e30803a" providerId="AD" clId="Web-{F50349A1-23D2-4DE8-8D2B-9E79F95F9926}" dt="2021-11-28T12:06:20.086" v="97" actId="20577"/>
      <pc:docMkLst>
        <pc:docMk/>
      </pc:docMkLst>
      <pc:sldChg chg="addSp modSp">
        <pc:chgData name="Pascal Seegers (21132844)" userId="S::21132844@student.hhs.nl::6af91c5b-276d-490c-b3af-d00b7e30803a" providerId="AD" clId="Web-{F50349A1-23D2-4DE8-8D2B-9E79F95F9926}" dt="2021-11-28T12:06:20.086" v="97" actId="20577"/>
        <pc:sldMkLst>
          <pc:docMk/>
          <pc:sldMk cId="2521683297" sldId="341"/>
        </pc:sldMkLst>
        <pc:spChg chg="add mod">
          <ac:chgData name="Pascal Seegers (21132844)" userId="S::21132844@student.hhs.nl::6af91c5b-276d-490c-b3af-d00b7e30803a" providerId="AD" clId="Web-{F50349A1-23D2-4DE8-8D2B-9E79F95F9926}" dt="2021-11-28T12:01:12.842" v="85" actId="1076"/>
          <ac:spMkLst>
            <pc:docMk/>
            <pc:sldMk cId="2521683297" sldId="341"/>
            <ac:spMk id="8" creationId="{0F5FC07F-09B1-4271-AAA1-BF5C22BCCB74}"/>
          </ac:spMkLst>
        </pc:spChg>
        <pc:spChg chg="mod">
          <ac:chgData name="Pascal Seegers (21132844)" userId="S::21132844@student.hhs.nl::6af91c5b-276d-490c-b3af-d00b7e30803a" providerId="AD" clId="Web-{F50349A1-23D2-4DE8-8D2B-9E79F95F9926}" dt="2021-11-28T12:06:20.086" v="97" actId="20577"/>
          <ac:spMkLst>
            <pc:docMk/>
            <pc:sldMk cId="2521683297" sldId="341"/>
            <ac:spMk id="9" creationId="{6F39FED1-E844-4AD6-B821-E04AABC7A68D}"/>
          </ac:spMkLst>
        </pc:spChg>
        <pc:spChg chg="add mod">
          <ac:chgData name="Pascal Seegers (21132844)" userId="S::21132844@student.hhs.nl::6af91c5b-276d-490c-b3af-d00b7e30803a" providerId="AD" clId="Web-{F50349A1-23D2-4DE8-8D2B-9E79F95F9926}" dt="2021-11-28T12:01:24.905" v="87" actId="20577"/>
          <ac:spMkLst>
            <pc:docMk/>
            <pc:sldMk cId="2521683297" sldId="341"/>
            <ac:spMk id="22" creationId="{8EF2A69F-3A61-40B2-AA1B-EAF7BF202711}"/>
          </ac:spMkLst>
        </pc:spChg>
        <pc:picChg chg="add mod">
          <ac:chgData name="Pascal Seegers (21132844)" userId="S::21132844@student.hhs.nl::6af91c5b-276d-490c-b3af-d00b7e30803a" providerId="AD" clId="Web-{F50349A1-23D2-4DE8-8D2B-9E79F95F9926}" dt="2021-11-28T11:58:02.556" v="26" actId="1076"/>
          <ac:picMkLst>
            <pc:docMk/>
            <pc:sldMk cId="2521683297" sldId="341"/>
            <ac:picMk id="2" creationId="{5943F791-DEEE-4621-AD56-49855F2CD837}"/>
          </ac:picMkLst>
        </pc:picChg>
        <pc:picChg chg="add mod">
          <ac:chgData name="Pascal Seegers (21132844)" userId="S::21132844@student.hhs.nl::6af91c5b-276d-490c-b3af-d00b7e30803a" providerId="AD" clId="Web-{F50349A1-23D2-4DE8-8D2B-9E79F95F9926}" dt="2021-11-28T11:58:02.571" v="27" actId="1076"/>
          <ac:picMkLst>
            <pc:docMk/>
            <pc:sldMk cId="2521683297" sldId="341"/>
            <ac:picMk id="3" creationId="{A801A6AE-CA13-407C-82E9-B0DAD5B6CAD1}"/>
          </ac:picMkLst>
        </pc:picChg>
      </pc:sldChg>
      <pc:sldChg chg="modSp ord">
        <pc:chgData name="Pascal Seegers (21132844)" userId="S::21132844@student.hhs.nl::6af91c5b-276d-490c-b3af-d00b7e30803a" providerId="AD" clId="Web-{F50349A1-23D2-4DE8-8D2B-9E79F95F9926}" dt="2021-11-28T12:03:35.534" v="88"/>
        <pc:sldMkLst>
          <pc:docMk/>
          <pc:sldMk cId="4088746027" sldId="343"/>
        </pc:sldMkLst>
        <pc:spChg chg="mod">
          <ac:chgData name="Pascal Seegers (21132844)" userId="S::21132844@student.hhs.nl::6af91c5b-276d-490c-b3af-d00b7e30803a" providerId="AD" clId="Web-{F50349A1-23D2-4DE8-8D2B-9E79F95F9926}" dt="2021-11-28T11:07:30.458" v="2" actId="20577"/>
          <ac:spMkLst>
            <pc:docMk/>
            <pc:sldMk cId="4088746027" sldId="343"/>
            <ac:spMk id="15" creationId="{A3B3222F-B700-4DCE-913F-05F9AF63468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5:37.175" idx="2">
    <p:pos x="10" y="10"/>
    <p:text>Maybe include a picture here? It looks a bit empty on the left ...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6:05.638" idx="3">
    <p:pos x="10" y="10"/>
    <p:text>Maybe include a picture here too or something? Because it looks a bit empty on the left...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5T16:12:31.328" idx="1">
    <p:pos x="6465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6:34.633" idx="4">
    <p:pos x="10" y="10"/>
    <p:text>Is here something missing or is this empty on purpose?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6:59.892" idx="5">
    <p:pos x="10" y="10"/>
    <p:text>Is here something missing or is this empty on purpose?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7:05.334" idx="6">
    <p:pos x="10" y="10"/>
    <p:text>Is here something missing or is this empty on purpose?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19:09:53.760" idx="7">
    <p:pos x="10" y="10"/>
    <p:text>References need to be finished, if we want them to be as it is in the first line with "last visited" -&gt; but then I would do the actual Harvard references format then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t-sne-with-python-example-5a3a293108d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t-sne-with-python-example-5a3a293108d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"What do smarties and a t-SNE </a:t>
            </a:r>
            <a:r>
              <a:rPr lang="en-US"/>
              <a:t>have in common</a:t>
            </a:r>
            <a:r>
              <a:rPr lang="en-US">
                <a:latin typeface="Calibri"/>
                <a:cs typeface="Calibri"/>
              </a:rPr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123165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hlinkClick r:id="rId3"/>
              </a:rPr>
              <a:t>https://towardsdatascience.com/an-introduction-to-t-sne-with-python-example-5a3a293108d1</a:t>
            </a:r>
            <a:endParaRPr lang="de-DE"/>
          </a:p>
          <a:p>
            <a:pPr>
              <a:buNone/>
            </a:pPr>
            <a:r>
              <a:rPr lang="en-US"/>
              <a:t>Explain shortly what these are. </a:t>
            </a:r>
          </a:p>
        </p:txBody>
      </p:sp>
    </p:spTree>
    <p:extLst>
      <p:ext uri="{BB962C8B-B14F-4D97-AF65-F5344CB8AC3E}">
        <p14:creationId xmlns:p14="http://schemas.microsoft.com/office/powerpoint/2010/main" val="3550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hlinkClick r:id="rId3"/>
              </a:rPr>
              <a:t>https://towardsdatascience.com/an-introduction-to-t-sne-with-python-example-5a3a293108d1</a:t>
            </a:r>
            <a:endParaRPr lang="de-DE"/>
          </a:p>
          <a:p>
            <a:pPr>
              <a:buNone/>
            </a:pPr>
            <a:r>
              <a:rPr lang="en-US"/>
              <a:t>Explain shortly what these are. </a:t>
            </a:r>
          </a:p>
        </p:txBody>
      </p:sp>
    </p:spTree>
    <p:extLst>
      <p:ext uri="{BB962C8B-B14F-4D97-AF65-F5344CB8AC3E}">
        <p14:creationId xmlns:p14="http://schemas.microsoft.com/office/powerpoint/2010/main" val="221760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95313" y="38614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423100" y="3068850"/>
            <a:ext cx="429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4779296" y="-1901875"/>
            <a:ext cx="5336236" cy="6161751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584925" y="1096325"/>
            <a:ext cx="7461600" cy="31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2_1_3">
    <p:bg>
      <p:bgPr>
        <a:solidFill>
          <a:srgbClr val="24242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5234822" y="-1993342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348128" y="15594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3260424">
            <a:off x="-742919" y="170766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106700" y="17949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74" r:id="rId4"/>
    <p:sldLayoutId id="2147483676" r:id="rId5"/>
    <p:sldLayoutId id="2147483678" r:id="rId6"/>
  </p:sldLayoutIdLst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robability_distribu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B0F0A53-96E0-49B6-AF0A-C0687FBEACDF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29" name="Afbeelding 7">
              <a:extLst>
                <a:ext uri="{FF2B5EF4-FFF2-40B4-BE49-F238E27FC236}">
                  <a16:creationId xmlns:a16="http://schemas.microsoft.com/office/drawing/2014/main" id="{7DA985C0-81AD-49A1-AC2C-A01F1FEE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A778E2-C149-45D4-8C35-9FF9BCBFDACE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echseck 18">
            <a:extLst>
              <a:ext uri="{FF2B5EF4-FFF2-40B4-BE49-F238E27FC236}">
                <a16:creationId xmlns:a16="http://schemas.microsoft.com/office/drawing/2014/main" id="{69B35FDF-2513-4400-9703-E566FD00E803}"/>
              </a:ext>
            </a:extLst>
          </p:cNvPr>
          <p:cNvSpPr/>
          <p:nvPr/>
        </p:nvSpPr>
        <p:spPr>
          <a:xfrm rot="5400000">
            <a:off x="6528396" y="-621224"/>
            <a:ext cx="4924679" cy="4245416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ünfeck 20">
            <a:extLst>
              <a:ext uri="{FF2B5EF4-FFF2-40B4-BE49-F238E27FC236}">
                <a16:creationId xmlns:a16="http://schemas.microsoft.com/office/drawing/2014/main" id="{68ABB5EF-A45F-4233-A1DD-858908616F29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CB1DC471-200F-4378-A310-69BDE6F789A1}"/>
              </a:ext>
            </a:extLst>
          </p:cNvPr>
          <p:cNvSpPr/>
          <p:nvPr/>
        </p:nvSpPr>
        <p:spPr>
          <a:xfrm rot="5400000">
            <a:off x="-124619" y="1038696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7F8C03E4-7306-48C0-8EE5-D60AE1EC2556}"/>
              </a:ext>
            </a:extLst>
          </p:cNvPr>
          <p:cNvSpPr/>
          <p:nvPr/>
        </p:nvSpPr>
        <p:spPr>
          <a:xfrm rot="5400000">
            <a:off x="445318" y="1169980"/>
            <a:ext cx="4799841" cy="4137796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ADC40B-8F14-4471-9356-067B6B1A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08" y="3071392"/>
            <a:ext cx="1737693" cy="841800"/>
          </a:xfrm>
        </p:spPr>
        <p:txBody>
          <a:bodyPr/>
          <a:lstStyle/>
          <a:p>
            <a:r>
              <a:rPr lang="en-US" sz="2400" err="1"/>
              <a:t>StartVaardig</a:t>
            </a:r>
            <a:r>
              <a:rPr lang="de-DE" sz="240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3F2461-D6FB-42B0-9127-641C5E34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618" y="3760620"/>
            <a:ext cx="3003248" cy="792600"/>
          </a:xfrm>
        </p:spPr>
        <p:txBody>
          <a:bodyPr/>
          <a:lstStyle/>
          <a:p>
            <a:r>
              <a:rPr lang="de-DE" sz="1600" b="1" err="1"/>
              <a:t>Motoric</a:t>
            </a:r>
            <a:r>
              <a:rPr lang="de-DE" sz="1600" b="1"/>
              <a:t> Skills Development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0C7AC0C-907D-44A0-89A6-A686EA0064E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44671" y="1929879"/>
            <a:ext cx="3527329" cy="1065600"/>
          </a:xfrm>
        </p:spPr>
        <p:txBody>
          <a:bodyPr/>
          <a:lstStyle/>
          <a:p>
            <a:r>
              <a:rPr lang="de-DE" i="1"/>
              <a:t>Learning Lab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9FF8A8B-F3DF-44AD-8C82-1105E4666787}"/>
              </a:ext>
            </a:extLst>
          </p:cNvPr>
          <p:cNvGrpSpPr/>
          <p:nvPr/>
        </p:nvGrpSpPr>
        <p:grpSpPr>
          <a:xfrm>
            <a:off x="7000317" y="1179676"/>
            <a:ext cx="2049336" cy="1541413"/>
            <a:chOff x="7000317" y="1179676"/>
            <a:chExt cx="2049336" cy="1541413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90E144DA-8CCF-41B0-9406-8283349A3B15}"/>
                </a:ext>
              </a:extLst>
            </p:cNvPr>
            <p:cNvSpPr txBox="1"/>
            <p:nvPr/>
          </p:nvSpPr>
          <p:spPr>
            <a:xfrm>
              <a:off x="7000319" y="1179676"/>
              <a:ext cx="100431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</a:rPr>
                <a:t>Lisa</a:t>
              </a:r>
              <a:r>
                <a:rPr lang="nl-NL" sz="1100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</a:rPr>
                <a:t> Dumaij</a:t>
              </a:r>
              <a:endParaRPr lang="en-US" sz="11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96DF578C-47A6-46C2-84AA-502772C16780}"/>
                </a:ext>
              </a:extLst>
            </p:cNvPr>
            <p:cNvSpPr txBox="1"/>
            <p:nvPr/>
          </p:nvSpPr>
          <p:spPr>
            <a:xfrm>
              <a:off x="7000317" y="1429118"/>
              <a:ext cx="100431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Yuliya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 Litvin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9A0627A-3245-458A-B0D3-2CDF039DEA32}"/>
                </a:ext>
              </a:extLst>
            </p:cNvPr>
            <p:cNvSpPr txBox="1"/>
            <p:nvPr/>
          </p:nvSpPr>
          <p:spPr>
            <a:xfrm>
              <a:off x="7000319" y="1700404"/>
              <a:ext cx="12147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Mustafa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 Mousa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88E85109-3186-4623-99B0-53986F06FF8A}"/>
                </a:ext>
              </a:extLst>
            </p:cNvPr>
            <p:cNvSpPr txBox="1"/>
            <p:nvPr/>
          </p:nvSpPr>
          <p:spPr>
            <a:xfrm>
              <a:off x="7000319" y="1949846"/>
              <a:ext cx="12147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Pascal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Seegers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16598EDA-D10A-4E14-A820-AB9DC66E4459}"/>
                </a:ext>
              </a:extLst>
            </p:cNvPr>
            <p:cNvSpPr txBox="1"/>
            <p:nvPr/>
          </p:nvSpPr>
          <p:spPr>
            <a:xfrm>
              <a:off x="7000319" y="2217546"/>
              <a:ext cx="13163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Joost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van Viegen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38DADA68-2C4F-442B-9EF5-D8D8FDAA54FC}"/>
                </a:ext>
              </a:extLst>
            </p:cNvPr>
            <p:cNvSpPr txBox="1"/>
            <p:nvPr/>
          </p:nvSpPr>
          <p:spPr>
            <a:xfrm>
              <a:off x="7000320" y="2459479"/>
              <a:ext cx="154859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2"/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Joep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van der Zanden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28E146D9-D8F4-4FAA-8A26-A3C49E97C2EC}"/>
                </a:ext>
              </a:extLst>
            </p:cNvPr>
            <p:cNvSpPr txBox="1"/>
            <p:nvPr/>
          </p:nvSpPr>
          <p:spPr>
            <a:xfrm>
              <a:off x="8444486" y="1218148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19049838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2C58D7D5-3BAC-4D4F-91C3-3B5F71D1BAD9}"/>
                </a:ext>
              </a:extLst>
            </p:cNvPr>
            <p:cNvSpPr txBox="1"/>
            <p:nvPr/>
          </p:nvSpPr>
          <p:spPr>
            <a:xfrm>
              <a:off x="8444485" y="1467590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20161417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9B1FBEA7-0AFD-405F-9372-E47FD64FE2AF}"/>
                </a:ext>
              </a:extLst>
            </p:cNvPr>
            <p:cNvSpPr txBox="1"/>
            <p:nvPr/>
          </p:nvSpPr>
          <p:spPr>
            <a:xfrm>
              <a:off x="8444485" y="1735290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18068987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70E49067-3D8C-4F42-BE53-86B76383E04F}"/>
                </a:ext>
              </a:extLst>
            </p:cNvPr>
            <p:cNvSpPr txBox="1"/>
            <p:nvPr/>
          </p:nvSpPr>
          <p:spPr>
            <a:xfrm>
              <a:off x="8444485" y="1988318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21132844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779F3ACB-62A5-4EF4-8573-7AA8CF36ECDC}"/>
                </a:ext>
              </a:extLst>
            </p:cNvPr>
            <p:cNvSpPr txBox="1"/>
            <p:nvPr/>
          </p:nvSpPr>
          <p:spPr>
            <a:xfrm>
              <a:off x="8444485" y="2256018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18048757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26932733-7EAF-468A-8D21-ACDEFB96ACE3}"/>
                </a:ext>
              </a:extLst>
            </p:cNvPr>
            <p:cNvSpPr txBox="1"/>
            <p:nvPr/>
          </p:nvSpPr>
          <p:spPr>
            <a:xfrm>
              <a:off x="8444485" y="2497951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19134282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64ACFA3C-57C2-440F-B6F2-400675605C55}"/>
              </a:ext>
            </a:extLst>
          </p:cNvPr>
          <p:cNvSpPr/>
          <p:nvPr/>
        </p:nvSpPr>
        <p:spPr>
          <a:xfrm>
            <a:off x="8795657" y="472760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14871C0-13AD-4A11-B0BD-8CA4B7692F0C}"/>
              </a:ext>
            </a:extLst>
          </p:cNvPr>
          <p:cNvSpPr/>
          <p:nvPr/>
        </p:nvSpPr>
        <p:spPr>
          <a:xfrm rot="19719471">
            <a:off x="-197952" y="354874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F7B8486-3081-47B8-B4F3-B199A2EF536F}"/>
              </a:ext>
            </a:extLst>
          </p:cNvPr>
          <p:cNvSpPr/>
          <p:nvPr/>
        </p:nvSpPr>
        <p:spPr>
          <a:xfrm rot="19724503">
            <a:off x="8000056" y="4490502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95BC56E-7F2E-48A4-AA38-8C00035E70C0}"/>
              </a:ext>
            </a:extLst>
          </p:cNvPr>
          <p:cNvGrpSpPr/>
          <p:nvPr/>
        </p:nvGrpSpPr>
        <p:grpSpPr>
          <a:xfrm>
            <a:off x="3297006" y="2918820"/>
            <a:ext cx="841800" cy="841800"/>
            <a:chOff x="3297006" y="2918820"/>
            <a:chExt cx="841800" cy="841800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7BB430B5-7075-45D8-B4B8-5CD532E4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006" y="2918820"/>
              <a:ext cx="841800" cy="841800"/>
            </a:xfrm>
            <a:prstGeom prst="rect">
              <a:avLst/>
            </a:prstGeom>
          </p:spPr>
        </p:pic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E9F3926F-3C76-4079-9C30-EA1D2D45252B}"/>
                </a:ext>
              </a:extLst>
            </p:cNvPr>
            <p:cNvSpPr txBox="1"/>
            <p:nvPr/>
          </p:nvSpPr>
          <p:spPr>
            <a:xfrm>
              <a:off x="3477782" y="3219611"/>
              <a:ext cx="501672" cy="2222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800" b="1">
                  <a:solidFill>
                    <a:srgbClr val="F7855B"/>
                  </a:solidFill>
                  <a:latin typeface="DM Sans"/>
                </a:rPr>
                <a:t>t-SNE</a:t>
              </a:r>
              <a:endParaRPr lang="en-US" sz="800" b="1">
                <a:solidFill>
                  <a:srgbClr val="F7855B"/>
                </a:solidFill>
                <a:latin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13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3415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Problems</a:t>
            </a:r>
            <a:endParaRPr lang="de-DE" err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7" descr="A picture containing indoor, lots, arranged, decorated&#10;&#10;Description automatically generated">
            <a:extLst>
              <a:ext uri="{FF2B5EF4-FFF2-40B4-BE49-F238E27FC236}">
                <a16:creationId xmlns:a16="http://schemas.microsoft.com/office/drawing/2014/main" id="{A801A6AE-CA13-407C-82E9-B0DAD5B6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88" y="1118930"/>
            <a:ext cx="3715979" cy="282045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EF2A69F-3A61-40B2-AA1B-EAF7BF202711}"/>
              </a:ext>
            </a:extLst>
          </p:cNvPr>
          <p:cNvSpPr txBox="1"/>
          <p:nvPr/>
        </p:nvSpPr>
        <p:spPr>
          <a:xfrm>
            <a:off x="3603505" y="3981449"/>
            <a:ext cx="19240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100" i="1">
                <a:solidFill>
                  <a:schemeClr val="bg1"/>
                </a:solidFill>
                <a:latin typeface="DM Sans"/>
              </a:rPr>
              <a:t>Fig 3: normal t-SNE 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6796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3415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Parameters</a:t>
            </a:r>
            <a:endParaRPr lang="de-DE" err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5943F791-DEEE-4621-AD56-49855F2C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047750"/>
            <a:ext cx="3800475" cy="2876550"/>
          </a:xfrm>
          <a:prstGeom prst="rect">
            <a:avLst/>
          </a:prstGeom>
        </p:spPr>
      </p:pic>
      <p:pic>
        <p:nvPicPr>
          <p:cNvPr id="3" name="Grafik 7">
            <a:extLst>
              <a:ext uri="{FF2B5EF4-FFF2-40B4-BE49-F238E27FC236}">
                <a16:creationId xmlns:a16="http://schemas.microsoft.com/office/drawing/2014/main" id="{A801A6AE-CA13-407C-82E9-B0DAD5B6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47750"/>
            <a:ext cx="3848100" cy="28765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F5FC07F-09B1-4271-AAA1-BF5C22BCCB74}"/>
              </a:ext>
            </a:extLst>
          </p:cNvPr>
          <p:cNvSpPr txBox="1"/>
          <p:nvPr/>
        </p:nvSpPr>
        <p:spPr>
          <a:xfrm>
            <a:off x="1619250" y="3981450"/>
            <a:ext cx="16954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100" i="1">
                <a:solidFill>
                  <a:schemeClr val="bg1"/>
                </a:solidFill>
                <a:latin typeface="DM Sans"/>
              </a:rPr>
              <a:t>Fig 3: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Perplexity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: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F2A69F-3A61-40B2-AA1B-EAF7BF202711}"/>
              </a:ext>
            </a:extLst>
          </p:cNvPr>
          <p:cNvSpPr txBox="1"/>
          <p:nvPr/>
        </p:nvSpPr>
        <p:spPr>
          <a:xfrm>
            <a:off x="5781675" y="3981449"/>
            <a:ext cx="19240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100" i="1">
                <a:solidFill>
                  <a:schemeClr val="bg1"/>
                </a:solidFill>
                <a:latin typeface="DM Sans"/>
              </a:rPr>
              <a:t>Fig 4: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Perplexity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: 100</a:t>
            </a:r>
            <a:endParaRPr lang="de-DE" i="1">
              <a:solidFill>
                <a:schemeClr val="bg1"/>
              </a:solidFill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168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8148205" y="1340757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392504" y="-89189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4609041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886075" y="136650"/>
            <a:ext cx="307785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Needed steps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0096">
            <a:off x="6725248" y="287894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4886075" y="113189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Encode</a:t>
            </a:r>
            <a:r>
              <a:rPr lang="de-DE" sz="1600" b="1"/>
              <a:t> </a:t>
            </a:r>
            <a:r>
              <a:rPr lang="de-DE" sz="1600" b="1" err="1"/>
              <a:t>strings</a:t>
            </a:r>
            <a:endParaRPr lang="de-DE" err="1"/>
          </a:p>
          <a:p>
            <a:endParaRPr lang="de-DE" sz="1600" b="1"/>
          </a:p>
          <a:p>
            <a:r>
              <a:rPr lang="de-DE" sz="1600" b="1" err="1"/>
              <a:t>Scale</a:t>
            </a:r>
            <a:r>
              <a:rPr lang="de-DE" sz="1600" b="1"/>
              <a:t> </a:t>
            </a:r>
            <a:r>
              <a:rPr lang="de-DE" sz="1600" b="1" err="1"/>
              <a:t>data</a:t>
            </a:r>
            <a:endParaRPr lang="de-DE" err="1"/>
          </a:p>
          <a:p>
            <a:endParaRPr lang="de-DE" sz="1600" b="1"/>
          </a:p>
          <a:p>
            <a:r>
              <a:rPr lang="de-DE" sz="1600" b="1" err="1"/>
              <a:t>Unscale</a:t>
            </a:r>
            <a:r>
              <a:rPr lang="de-DE" sz="1600" b="1"/>
              <a:t> </a:t>
            </a:r>
            <a:r>
              <a:rPr lang="de-DE" sz="1600" b="1" err="1"/>
              <a:t>data</a:t>
            </a:r>
            <a:endParaRPr lang="de-DE" sz="1600" b="1"/>
          </a:p>
          <a:p>
            <a:endParaRPr lang="de-DE" sz="1600" b="1"/>
          </a:p>
          <a:p>
            <a:endParaRPr lang="de-DE"/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762084" y="30727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-454388" y="518629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4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8BE96-7571-46DF-8CE8-AF835A97B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935">
            <a:off x="985164" y="3792854"/>
            <a:ext cx="689734" cy="6897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8C7D1B0-0F1A-4C02-93C6-8D2D66BD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21828">
            <a:off x="1483457" y="2947922"/>
            <a:ext cx="689734" cy="6897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DBD9AE3-CED0-48E2-A4BB-BC46004E9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15454">
            <a:off x="2197599" y="2292249"/>
            <a:ext cx="689734" cy="68973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9DF214D-DF7A-4481-A3DC-4E28FD66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75608">
            <a:off x="3211562" y="1981349"/>
            <a:ext cx="689734" cy="689734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8874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ACE17A9B-6001-45C5-ABB6-8FD95DF8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4513" y="-1834071"/>
            <a:ext cx="13364346" cy="890638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BFC105C-FE10-4FCF-8EC4-2424617884DE}"/>
              </a:ext>
            </a:extLst>
          </p:cNvPr>
          <p:cNvSpPr/>
          <p:nvPr/>
        </p:nvSpPr>
        <p:spPr>
          <a:xfrm>
            <a:off x="0" y="0"/>
            <a:ext cx="10262808" cy="5393192"/>
          </a:xfrm>
          <a:prstGeom prst="rect">
            <a:avLst/>
          </a:prstGeom>
          <a:solidFill>
            <a:srgbClr val="242426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3050875" y="2329885"/>
            <a:ext cx="3648041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code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>
            <a:off x="7406133" y="316360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 rot="19724503">
            <a:off x="6610532" y="292650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 rot="19719471">
            <a:off x="2384259" y="209802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1094718">
            <a:off x="1029976" y="474379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94DBE7F-E869-42A2-94EC-17FFA09D58ED}"/>
              </a:ext>
            </a:extLst>
          </p:cNvPr>
          <p:cNvSpPr/>
          <p:nvPr/>
        </p:nvSpPr>
        <p:spPr>
          <a:xfrm rot="19719471">
            <a:off x="2105185" y="2436617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E5ABEB-A796-4EA5-B717-D6291218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11779">
            <a:off x="4725948" y="1840313"/>
            <a:ext cx="1712563" cy="171256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70225EF-602F-4002-94FB-DEF82E85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507" y="1869096"/>
            <a:ext cx="512716" cy="512716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41406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194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1129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 err="1"/>
              <a:t>Calculation</a:t>
            </a:r>
            <a:endParaRPr lang="de-DE" err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1129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 err="1"/>
              <a:t>Visualize</a:t>
            </a:r>
            <a:r>
              <a:rPr lang="de-DE" sz="2400"/>
              <a:t> </a:t>
            </a:r>
            <a:r>
              <a:rPr lang="de-DE" sz="2400" err="1"/>
              <a:t>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1129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More </a:t>
            </a:r>
            <a:r>
              <a:rPr lang="de-DE" sz="2400" err="1"/>
              <a:t>Examples</a:t>
            </a:r>
            <a:endParaRPr lang="de-DE" sz="2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B0E507-08A7-4885-818B-D4A5BA36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DA6AEB-6A54-43EE-8B66-FD93D75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7">
            <a:extLst>
              <a:ext uri="{FF2B5EF4-FFF2-40B4-BE49-F238E27FC236}">
                <a16:creationId xmlns:a16="http://schemas.microsoft.com/office/drawing/2014/main" id="{ACE17A9B-6001-45C5-ABB6-8FD95DF8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4567515-DD18-427A-93D6-2FD3A156D502}"/>
              </a:ext>
            </a:extLst>
          </p:cNvPr>
          <p:cNvSpPr/>
          <p:nvPr/>
        </p:nvSpPr>
        <p:spPr>
          <a:xfrm>
            <a:off x="0" y="0"/>
            <a:ext cx="10262808" cy="5393192"/>
          </a:xfrm>
          <a:prstGeom prst="rect">
            <a:avLst/>
          </a:prstGeom>
          <a:solidFill>
            <a:srgbClr val="242426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3548706" y="2329885"/>
            <a:ext cx="2485032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your</a:t>
            </a:r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 turn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>
            <a:off x="3448812" y="332472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>
            <a:off x="3172853" y="315169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>
            <a:off x="4035190" y="3324725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8547855">
            <a:off x="442570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20213699">
            <a:off x="7034655" y="474379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505E060-DE90-4871-A3B4-9EFF0C48E0F0}"/>
              </a:ext>
            </a:extLst>
          </p:cNvPr>
          <p:cNvSpPr/>
          <p:nvPr/>
        </p:nvSpPr>
        <p:spPr>
          <a:xfrm>
            <a:off x="5536996" y="2156709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9478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65F9B4DF-90DA-468A-9F24-D9340C05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6393" y="-4163778"/>
            <a:ext cx="16350393" cy="919709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E3BB3530-701C-4F41-A2BD-D8B4D6A96A8F}"/>
              </a:ext>
            </a:extLst>
          </p:cNvPr>
          <p:cNvSpPr/>
          <p:nvPr/>
        </p:nvSpPr>
        <p:spPr>
          <a:xfrm>
            <a:off x="0" y="0"/>
            <a:ext cx="10262808" cy="5393192"/>
          </a:xfrm>
          <a:prstGeom prst="rect">
            <a:avLst/>
          </a:prstGeom>
          <a:solidFill>
            <a:srgbClr val="24242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474535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37475" y="136650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Your task</a:t>
            </a:r>
            <a:endParaRPr lang="de-DE" sz="2400"/>
          </a:p>
        </p:txBody>
      </p:sp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3563768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833960" y="4095051"/>
            <a:ext cx="144423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Questions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27568" y="3911219"/>
            <a:ext cx="457016" cy="457016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8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99BFED7-C34C-42CD-9AAF-47B70C40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79995">
            <a:off x="1749032" y="295992"/>
            <a:ext cx="335976" cy="33597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7AAE43A-BDB2-4747-81CE-C5867743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51592">
            <a:off x="2004819" y="537756"/>
            <a:ext cx="248108" cy="24810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E38CA58-2FA4-42FD-A1CA-8EED8992C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199222">
            <a:off x="2136238" y="265278"/>
            <a:ext cx="189375" cy="189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88A81CC-94DF-4751-A970-503B963D6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03" y="1336652"/>
            <a:ext cx="2535028" cy="864022"/>
          </a:xfrm>
          <a:prstGeom prst="rect">
            <a:avLst/>
          </a:prstGeom>
        </p:spPr>
      </p:pic>
      <p:sp>
        <p:nvSpPr>
          <p:cNvPr id="29" name="Untertitel 2">
            <a:extLst>
              <a:ext uri="{FF2B5EF4-FFF2-40B4-BE49-F238E27FC236}">
                <a16:creationId xmlns:a16="http://schemas.microsoft.com/office/drawing/2014/main" id="{F8D3FCFF-819B-4A38-91B3-1A30C97AF35D}"/>
              </a:ext>
            </a:extLst>
          </p:cNvPr>
          <p:cNvSpPr txBox="1">
            <a:spLocks/>
          </p:cNvSpPr>
          <p:nvPr/>
        </p:nvSpPr>
        <p:spPr>
          <a:xfrm>
            <a:off x="378782" y="2248641"/>
            <a:ext cx="3003248" cy="4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>
              <a:buNone/>
            </a:pPr>
            <a:r>
              <a:rPr lang="de-DE" sz="1600" b="1"/>
              <a:t>Code:</a:t>
            </a:r>
            <a:r>
              <a:rPr lang="de-DE" sz="1600" b="1">
                <a:solidFill>
                  <a:srgbClr val="EFEFEF"/>
                </a:solidFill>
              </a:rPr>
              <a:t> 		</a:t>
            </a:r>
            <a:r>
              <a:rPr lang="de-DE" sz="1600" b="1">
                <a:solidFill>
                  <a:srgbClr val="F7855B"/>
                </a:solidFill>
              </a:rPr>
              <a:t>on screen</a:t>
            </a:r>
            <a:endParaRPr lang="de-DE" sz="1600">
              <a:solidFill>
                <a:srgbClr val="F7855B"/>
              </a:solidFill>
            </a:endParaRPr>
          </a:p>
          <a:p>
            <a:pPr marL="146050" indent="0">
              <a:buNone/>
            </a:pPr>
            <a:endParaRPr lang="de-DE" sz="1600" b="1">
              <a:solidFill>
                <a:srgbClr val="F7855B"/>
              </a:solidFill>
            </a:endParaRPr>
          </a:p>
          <a:p>
            <a:pPr marL="146050" indent="0">
              <a:buNone/>
            </a:pPr>
            <a:endParaRPr lang="de-DE" sz="1600" b="1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75794" y="4704630"/>
            <a:ext cx="36507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2750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ACE17A9B-6001-45C5-ABB6-8FD95DF8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4567515-DD18-427A-93D6-2FD3A156D502}"/>
              </a:ext>
            </a:extLst>
          </p:cNvPr>
          <p:cNvSpPr/>
          <p:nvPr/>
        </p:nvSpPr>
        <p:spPr>
          <a:xfrm>
            <a:off x="0" y="0"/>
            <a:ext cx="10262808" cy="5393192"/>
          </a:xfrm>
          <a:prstGeom prst="rect">
            <a:avLst/>
          </a:prstGeom>
          <a:solidFill>
            <a:srgbClr val="2424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chseck 25">
            <a:extLst>
              <a:ext uri="{FF2B5EF4-FFF2-40B4-BE49-F238E27FC236}">
                <a16:creationId xmlns:a16="http://schemas.microsoft.com/office/drawing/2014/main" id="{D827839D-8086-41A4-881E-93B201D91131}"/>
              </a:ext>
            </a:extLst>
          </p:cNvPr>
          <p:cNvSpPr/>
          <p:nvPr/>
        </p:nvSpPr>
        <p:spPr>
          <a:xfrm rot="6747335">
            <a:off x="7798250" y="416016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3548705" y="2329885"/>
            <a:ext cx="2692233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thank</a:t>
            </a:r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 </a:t>
            </a:r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you</a:t>
            </a:r>
            <a:endParaRPr lang="de-DE" sz="4800">
              <a:solidFill>
                <a:srgbClr val="F7855B"/>
              </a:solidFill>
              <a:latin typeface="Anton" panose="020B060402020202020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 rot="16200000">
            <a:off x="6779599" y="2754504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 rot="16200000">
            <a:off x="5655643" y="2041164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 rot="16200000">
            <a:off x="6517980" y="2214198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8547855">
            <a:off x="7643470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20213699">
            <a:off x="984376" y="4743798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505E060-DE90-4871-A3B4-9EFF0C48E0F0}"/>
              </a:ext>
            </a:extLst>
          </p:cNvPr>
          <p:cNvSpPr/>
          <p:nvPr/>
        </p:nvSpPr>
        <p:spPr>
          <a:xfrm rot="16200000">
            <a:off x="2940814" y="317813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ED9897-5DA6-4424-AB2F-80D1FB1E2174}"/>
              </a:ext>
            </a:extLst>
          </p:cNvPr>
          <p:cNvSpPr/>
          <p:nvPr/>
        </p:nvSpPr>
        <p:spPr>
          <a:xfrm rot="16200000">
            <a:off x="2722067" y="3530107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76023D3-5B1E-44A6-A7F7-BCB75013A73C}"/>
              </a:ext>
            </a:extLst>
          </p:cNvPr>
          <p:cNvSpPr/>
          <p:nvPr/>
        </p:nvSpPr>
        <p:spPr>
          <a:xfrm rot="16200000">
            <a:off x="2503321" y="391805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0BD11B-11A5-44CC-9353-5D64D07A7886}"/>
              </a:ext>
            </a:extLst>
          </p:cNvPr>
          <p:cNvSpPr/>
          <p:nvPr/>
        </p:nvSpPr>
        <p:spPr>
          <a:xfrm rot="16200000">
            <a:off x="6254341" y="1951604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16E9AD1-9EFB-41B6-A1F3-AE96526AB95A}"/>
              </a:ext>
            </a:extLst>
          </p:cNvPr>
          <p:cNvSpPr/>
          <p:nvPr/>
        </p:nvSpPr>
        <p:spPr>
          <a:xfrm>
            <a:off x="5536995" y="306330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807EA92-847C-4091-8DB4-3484E4A8EAF0}"/>
              </a:ext>
            </a:extLst>
          </p:cNvPr>
          <p:cNvSpPr/>
          <p:nvPr/>
        </p:nvSpPr>
        <p:spPr>
          <a:xfrm>
            <a:off x="5781899" y="318410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9619412-A64B-4814-B3A3-EB246E45CA08}"/>
              </a:ext>
            </a:extLst>
          </p:cNvPr>
          <p:cNvSpPr/>
          <p:nvPr/>
        </p:nvSpPr>
        <p:spPr>
          <a:xfrm>
            <a:off x="3132051" y="222155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36C2BE-AC87-446A-B668-F7F329FAA69E}"/>
              </a:ext>
            </a:extLst>
          </p:cNvPr>
          <p:cNvSpPr/>
          <p:nvPr/>
        </p:nvSpPr>
        <p:spPr>
          <a:xfrm rot="16200000">
            <a:off x="2757320" y="214253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chseck 22">
            <a:extLst>
              <a:ext uri="{FF2B5EF4-FFF2-40B4-BE49-F238E27FC236}">
                <a16:creationId xmlns:a16="http://schemas.microsoft.com/office/drawing/2014/main" id="{E46AB435-2A85-41F2-B5DC-B021C1B20A02}"/>
              </a:ext>
            </a:extLst>
          </p:cNvPr>
          <p:cNvSpPr/>
          <p:nvPr/>
        </p:nvSpPr>
        <p:spPr>
          <a:xfrm rot="5400000">
            <a:off x="5025907" y="3563768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186FACB2-0EE6-4EAF-BC50-02E4C43F6DEB}"/>
              </a:ext>
            </a:extLst>
          </p:cNvPr>
          <p:cNvSpPr txBox="1">
            <a:spLocks/>
          </p:cNvSpPr>
          <p:nvPr/>
        </p:nvSpPr>
        <p:spPr>
          <a:xfrm>
            <a:off x="6833960" y="4095051"/>
            <a:ext cx="144423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Questions</a:t>
            </a:r>
            <a:endParaRPr lang="de-DE" sz="24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B7E6FA0-2892-459A-9F96-5C11BF60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27568" y="3911219"/>
            <a:ext cx="457016" cy="457016"/>
          </a:xfrm>
          <a:prstGeom prst="rect">
            <a:avLst/>
          </a:prstGeom>
        </p:spPr>
      </p:pic>
      <p:sp>
        <p:nvSpPr>
          <p:cNvPr id="27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40709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7458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7335F4-30A9-46F5-BA26-578F83289285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4" name="Afbeelding 7">
              <a:extLst>
                <a:ext uri="{FF2B5EF4-FFF2-40B4-BE49-F238E27FC236}">
                  <a16:creationId xmlns:a16="http://schemas.microsoft.com/office/drawing/2014/main" id="{ACE17A9B-6001-45C5-ABB6-8FD95DF8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4567515-DD18-427A-93D6-2FD3A156D502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1094718">
            <a:off x="1029976" y="474379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734D0F-4C6C-4CBE-B847-A1E51DE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993" y="689928"/>
            <a:ext cx="5583772" cy="401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03CB0-5E87-4AB2-921A-B62C413ECCF8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18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487339" y="3553372"/>
            <a:ext cx="4498365" cy="512563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831023" y="3530601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1FFC9CC-32FA-4A01-AAB0-44E1ACF028AA}"/>
              </a:ext>
            </a:extLst>
          </p:cNvPr>
          <p:cNvSpPr txBox="1"/>
          <p:nvPr/>
        </p:nvSpPr>
        <p:spPr>
          <a:xfrm>
            <a:off x="1466604" y="1130858"/>
            <a:ext cx="7031862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solidFill>
                  <a:schemeClr val="bg1"/>
                </a:solidFill>
                <a:latin typeface="Arial"/>
              </a:rPr>
              <a:t>  </a:t>
            </a:r>
            <a:r>
              <a:rPr lang="de-DE" sz="800">
                <a:solidFill>
                  <a:schemeClr val="bg1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r>
              <a:rPr lang="de-DE" sz="1100">
                <a:solidFill>
                  <a:schemeClr val="bg1"/>
                </a:solidFill>
                <a:latin typeface="Arial"/>
              </a:rPr>
              <a:t>Van der Maaten, L., &amp;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Hinton</a:t>
            </a:r>
            <a:r>
              <a:rPr lang="de-DE" sz="1100">
                <a:solidFill>
                  <a:schemeClr val="bg1"/>
                </a:solidFill>
                <a:latin typeface="Arial"/>
              </a:rPr>
              <a:t>, G. (2008,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november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).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Visualizing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 Data 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using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 t-SNE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 </a:t>
            </a:r>
            <a:r>
              <a:rPr lang="de-DE" sz="1100">
                <a:solidFill>
                  <a:schemeClr val="bg1"/>
                </a:solidFill>
              </a:rPr>
              <a:t>https://www.jmlr.org/papers/volume9/vandermaaten08a/vandermaaten08a.pdf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​</a:t>
            </a:r>
          </a:p>
          <a:p>
            <a:endParaRPr lang="de-DE" sz="1100">
              <a:solidFill>
                <a:schemeClr val="bg1"/>
              </a:solidFill>
            </a:endParaRPr>
          </a:p>
          <a:p>
            <a:r>
              <a:rPr lang="de-DE" sz="1100" err="1">
                <a:solidFill>
                  <a:schemeClr val="bg1"/>
                </a:solidFill>
                <a:latin typeface="Arial"/>
              </a:rPr>
              <a:t>Boeye</a:t>
            </a:r>
            <a:r>
              <a:rPr lang="de-DE" sz="1100">
                <a:solidFill>
                  <a:schemeClr val="bg1"/>
                </a:solidFill>
              </a:rPr>
              <a:t>, J.</a:t>
            </a:r>
            <a:r>
              <a:rPr lang="de-DE" sz="1100">
                <a:solidFill>
                  <a:schemeClr val="bg1"/>
                </a:solidFill>
                <a:latin typeface="Arial"/>
              </a:rPr>
              <a:t> (2020, 20 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maart</a:t>
            </a:r>
            <a:r>
              <a:rPr lang="de-DE" sz="1100">
                <a:solidFill>
                  <a:schemeClr val="bg1"/>
                </a:solidFill>
                <a:latin typeface="Arial"/>
              </a:rPr>
              <a:t>). </a:t>
            </a:r>
            <a:r>
              <a:rPr lang="de-DE" sz="1100" i="1">
                <a:solidFill>
                  <a:schemeClr val="bg1"/>
                </a:solidFill>
              </a:rPr>
              <a:t>Python Tutorial: t-SNE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visualization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of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high-dimensional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data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 YouTube.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Geraadpleegd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op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29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november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2021, van https://www.youtube.com/watch?v=85XaciPBCkw</a:t>
            </a:r>
            <a:r>
              <a:rPr lang="de-DE" sz="1100">
                <a:solidFill>
                  <a:schemeClr val="bg1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endParaRPr lang="de-DE" sz="1100">
              <a:solidFill>
                <a:schemeClr val="bg1"/>
              </a:solidFill>
            </a:endParaRPr>
          </a:p>
          <a:p>
            <a:endParaRPr lang="de-DE" sz="1100">
              <a:solidFill>
                <a:schemeClr val="bg1"/>
              </a:solidFill>
            </a:endParaRPr>
          </a:p>
          <a:p>
            <a:r>
              <a:rPr lang="de-DE" sz="1100" err="1">
                <a:solidFill>
                  <a:schemeClr val="bg1"/>
                </a:solidFill>
                <a:latin typeface="Arial"/>
              </a:rPr>
              <a:t>Wattenberg</a:t>
            </a:r>
            <a:r>
              <a:rPr lang="de-DE" sz="1100">
                <a:solidFill>
                  <a:schemeClr val="bg1"/>
                </a:solidFill>
                <a:latin typeface="Arial"/>
              </a:rPr>
              <a:t>, M. (2016, 13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oktober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).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How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to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Use t-SNE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Effectively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Distill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Geraadpleegd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op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29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november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>
                <a:solidFill>
                  <a:schemeClr val="bg1"/>
                </a:solidFill>
              </a:rPr>
              <a:t>2021, van </a:t>
            </a:r>
            <a:r>
              <a:rPr lang="de-DE" sz="1100">
                <a:solidFill>
                  <a:schemeClr val="bg1"/>
                </a:solidFill>
                <a:latin typeface="Arial"/>
              </a:rPr>
              <a:t>https://distill.pub/2016/misread-tsne/</a:t>
            </a:r>
            <a:r>
              <a:rPr lang="de-DE" sz="1100">
                <a:solidFill>
                  <a:schemeClr val="bg1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r>
              <a:rPr lang="de-DE" sz="1100">
                <a:solidFill>
                  <a:schemeClr val="bg1"/>
                </a:solidFill>
              </a:rPr>
              <a:t>​</a:t>
            </a:r>
          </a:p>
          <a:p>
            <a:r>
              <a:rPr lang="de-DE" sz="1100">
                <a:solidFill>
                  <a:schemeClr val="bg1"/>
                </a:solidFill>
                <a:latin typeface="Arial"/>
              </a:rPr>
              <a:t>Violante, A. (2018, 30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augustus</a:t>
            </a:r>
            <a:r>
              <a:rPr lang="de-DE" sz="1100">
                <a:solidFill>
                  <a:schemeClr val="bg1"/>
                </a:solidFill>
                <a:latin typeface="Arial"/>
              </a:rPr>
              <a:t>). </a:t>
            </a:r>
            <a:r>
              <a:rPr lang="de-DE" sz="1100" i="1">
                <a:solidFill>
                  <a:schemeClr val="bg1"/>
                </a:solidFill>
              </a:rPr>
              <a:t>An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Introduction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to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t-SNE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with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Python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Example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- </a:t>
            </a:r>
            <a:r>
              <a:rPr lang="de-DE" sz="1100" i="1" err="1">
                <a:solidFill>
                  <a:schemeClr val="bg1"/>
                </a:solidFill>
                <a:latin typeface="Arial"/>
              </a:rPr>
              <a:t>Towards</a:t>
            </a:r>
            <a:r>
              <a:rPr lang="de-DE" sz="1100" i="1">
                <a:solidFill>
                  <a:schemeClr val="bg1"/>
                </a:solidFill>
                <a:latin typeface="Arial"/>
              </a:rPr>
              <a:t> Data Science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 </a:t>
            </a:r>
            <a:r>
              <a:rPr lang="de-DE" sz="1100">
                <a:solidFill>
                  <a:schemeClr val="bg1"/>
                </a:solidFill>
              </a:rPr>
              <a:t>Medium.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Geraadpleegd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op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29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november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2021, van https://towardsdatascience.com/an-introduction-to-t-sne-with-python-example-5a3a293108d1</a:t>
            </a:r>
          </a:p>
          <a:p>
            <a:pPr marL="171450" indent="-171450">
              <a:buChar char="•"/>
            </a:pPr>
            <a:endParaRPr lang="de-DE" sz="1100">
              <a:solidFill>
                <a:schemeClr val="bg1"/>
              </a:solidFill>
            </a:endParaRPr>
          </a:p>
          <a:p>
            <a:r>
              <a:rPr lang="de-DE" sz="1100" err="1">
                <a:solidFill>
                  <a:schemeClr val="bg1"/>
                </a:solidFill>
                <a:latin typeface="Arial"/>
              </a:rPr>
              <a:t>Maklin</a:t>
            </a:r>
            <a:r>
              <a:rPr lang="de-DE" sz="1100">
                <a:solidFill>
                  <a:schemeClr val="bg1"/>
                </a:solidFill>
                <a:latin typeface="Arial"/>
              </a:rPr>
              <a:t>, C. (2019, 12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augustus</a:t>
            </a:r>
            <a:r>
              <a:rPr lang="de-DE" sz="1100">
                <a:solidFill>
                  <a:schemeClr val="bg1"/>
                </a:solidFill>
                <a:latin typeface="Arial"/>
              </a:rPr>
              <a:t>). </a:t>
            </a:r>
            <a:r>
              <a:rPr lang="de-DE" sz="1100" i="1">
                <a:solidFill>
                  <a:schemeClr val="bg1"/>
                </a:solidFill>
              </a:rPr>
              <a:t>t-SNE Python </a:t>
            </a:r>
            <a:r>
              <a:rPr lang="de-DE" sz="1100" i="1" err="1">
                <a:solidFill>
                  <a:schemeClr val="bg1"/>
                </a:solidFill>
              </a:rPr>
              <a:t>Example</a:t>
            </a:r>
            <a:r>
              <a:rPr lang="de-DE" sz="1100">
                <a:solidFill>
                  <a:schemeClr val="bg1"/>
                </a:solidFill>
              </a:rPr>
              <a:t>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Towardsdatascience</a:t>
            </a:r>
            <a:r>
              <a:rPr lang="de-DE" sz="1100">
                <a:solidFill>
                  <a:schemeClr val="bg1"/>
                </a:solidFill>
                <a:latin typeface="Arial"/>
              </a:rPr>
              <a:t>.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Geraadpleegd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op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29 </a:t>
            </a:r>
            <a:r>
              <a:rPr lang="de-DE" sz="1100" err="1">
                <a:solidFill>
                  <a:schemeClr val="bg1"/>
                </a:solidFill>
                <a:latin typeface="Arial"/>
              </a:rPr>
              <a:t>november</a:t>
            </a:r>
            <a:r>
              <a:rPr lang="de-DE" sz="1100">
                <a:solidFill>
                  <a:schemeClr val="bg1"/>
                </a:solidFill>
                <a:latin typeface="Arial"/>
              </a:rPr>
              <a:t> 2021, van https://towardsdatascience.com/t-sne-python-example-1ded9953f26 </a:t>
            </a:r>
            <a:r>
              <a:rPr lang="de-DE" sz="1100">
                <a:solidFill>
                  <a:schemeClr val="bg1"/>
                </a:solidFill>
                <a:latin typeface="Arial"/>
                <a:ea typeface="Arial"/>
                <a:cs typeface="Arial"/>
              </a:rPr>
              <a:t>​</a:t>
            </a:r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992E73FD-088F-495F-B1DB-9FDBF4820AF4}"/>
              </a:ext>
            </a:extLst>
          </p:cNvPr>
          <p:cNvSpPr txBox="1">
            <a:spLocks/>
          </p:cNvSpPr>
          <p:nvPr/>
        </p:nvSpPr>
        <p:spPr>
          <a:xfrm>
            <a:off x="437475" y="136650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References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950FD91-54ED-450B-A25D-E2F9FFD8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988446"/>
            <a:ext cx="393264" cy="3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7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B0E507-08A7-4885-818B-D4A5BA36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DA6AEB-6A54-43EE-8B66-FD93D75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7335F4-30A9-46F5-BA26-578F83289285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4" name="Afbeelding 7">
              <a:extLst>
                <a:ext uri="{FF2B5EF4-FFF2-40B4-BE49-F238E27FC236}">
                  <a16:creationId xmlns:a16="http://schemas.microsoft.com/office/drawing/2014/main" id="{ACE17A9B-6001-45C5-ABB6-8FD95DF8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4567515-DD18-427A-93D6-2FD3A156D502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4155465" y="2329885"/>
            <a:ext cx="1671896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T-SNE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>
            <a:off x="6534812" y="316360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 rot="19724503">
            <a:off x="5739211" y="292650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 rot="19719471">
            <a:off x="3196735" y="2098027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1094718">
            <a:off x="1029976" y="474379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33D2C-E556-40AB-86CA-CB9894118B3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93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474535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585393" y="136650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What is t-SNE</a:t>
            </a:r>
            <a:r>
              <a:rPr lang="de-DE" sz="240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2314382" y="450066"/>
            <a:ext cx="457016" cy="457016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732494" y="2227921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What is it for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69192" y="2083738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3361837" cy="201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T-</a:t>
            </a:r>
            <a:r>
              <a:rPr lang="de-DE" sz="1600" b="1" err="1"/>
              <a:t>distributed</a:t>
            </a:r>
            <a:r>
              <a:rPr lang="de-DE" sz="1600" b="1"/>
              <a:t> </a:t>
            </a:r>
            <a:r>
              <a:rPr lang="de-DE" sz="1600" b="1" err="1"/>
              <a:t>stochastic</a:t>
            </a:r>
            <a:r>
              <a:rPr lang="de-DE" sz="1600" b="1"/>
              <a:t> </a:t>
            </a:r>
            <a:r>
              <a:rPr lang="de-DE" sz="1600" b="1" err="1"/>
              <a:t>neighbor</a:t>
            </a:r>
            <a:r>
              <a:rPr lang="de-DE" sz="1600" b="1"/>
              <a:t> </a:t>
            </a:r>
            <a:r>
              <a:rPr lang="de-DE" sz="1600" b="1" err="1"/>
              <a:t>embedding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Visualizing</a:t>
            </a:r>
            <a:r>
              <a:rPr lang="de-DE" sz="1600" b="1"/>
              <a:t> high-dimensional </a:t>
            </a:r>
            <a:r>
              <a:rPr lang="de-DE" sz="1600" b="1" err="1"/>
              <a:t>data</a:t>
            </a:r>
            <a:endParaRPr lang="de-DE" sz="1600" b="1"/>
          </a:p>
          <a:p>
            <a:endParaRPr lang="de-DE" sz="1600"/>
          </a:p>
          <a:p>
            <a:endParaRPr lang="de-DE" sz="1600"/>
          </a:p>
          <a:p>
            <a:endParaRPr lang="de-DE" sz="1600" b="1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703445" y="3100139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Data </a:t>
            </a:r>
            <a:r>
              <a:rPr lang="de-DE" sz="1600" b="1" err="1"/>
              <a:t>exploration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Data </a:t>
            </a:r>
            <a:r>
              <a:rPr lang="de-DE" sz="1600" b="1" err="1"/>
              <a:t>visualization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Identifying non-linear </a:t>
            </a:r>
            <a:r>
              <a:rPr lang="de-DE" sz="1600" b="1" err="1"/>
              <a:t>connections</a:t>
            </a:r>
            <a:endParaRPr lang="de-DE" sz="1600" b="1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3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B3B96C-5FD6-48EF-8FC9-95304D7D0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210" y="2768101"/>
            <a:ext cx="771599" cy="77159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627E090-F7FD-4429-B927-A6C542BC1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46">
            <a:off x="4352811" y="2196237"/>
            <a:ext cx="449688" cy="44968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ECE3A49-512C-43B5-BFD1-3FDAD3757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446" y="1404965"/>
            <a:ext cx="841800" cy="84180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89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8148205" y="1340757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392504" y="-89189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4609041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886075" y="136650"/>
            <a:ext cx="307785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How does it work?</a:t>
            </a:r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0096">
            <a:off x="7774327" y="329042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4886075" y="113189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Gaussian</a:t>
            </a:r>
            <a:r>
              <a:rPr lang="de-DE" sz="1600" b="1"/>
              <a:t> </a:t>
            </a:r>
            <a:r>
              <a:rPr lang="de-DE" sz="1600" b="1" err="1"/>
              <a:t>distribution</a:t>
            </a:r>
          </a:p>
          <a:p>
            <a:endParaRPr lang="de-DE" sz="1600" b="1"/>
          </a:p>
          <a:p>
            <a:r>
              <a:rPr lang="de-DE" sz="1600" b="1"/>
              <a:t>Cauchy </a:t>
            </a:r>
            <a:r>
              <a:rPr lang="de-DE" sz="1600" b="1" err="1"/>
              <a:t>distribtution</a:t>
            </a:r>
          </a:p>
          <a:p>
            <a:endParaRPr lang="de-DE" sz="1600" b="1"/>
          </a:p>
          <a:p>
            <a:r>
              <a:rPr lang="de-DE" sz="1600" b="1" err="1"/>
              <a:t>Kullback</a:t>
            </a:r>
            <a:r>
              <a:rPr lang="de-DE" sz="1600" b="1"/>
              <a:t>-Liebler </a:t>
            </a:r>
            <a:r>
              <a:rPr lang="de-DE" sz="1600" b="1" err="1"/>
              <a:t>divergence</a:t>
            </a:r>
          </a:p>
          <a:p>
            <a:pPr marL="146050" indent="0">
              <a:buNone/>
            </a:pPr>
            <a:endParaRPr lang="de-DE"/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762084" y="30727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-454388" y="518629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4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9BD932-407F-45B0-807B-1B90CFBB4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6" y="1834388"/>
            <a:ext cx="2608182" cy="26081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909605E-18F6-46EF-A61A-B7FA7CAFA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74643">
            <a:off x="3026283" y="1539896"/>
            <a:ext cx="457016" cy="457016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120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474535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585393" y="136650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What is t-SNE</a:t>
            </a:r>
            <a:r>
              <a:rPr lang="de-DE" sz="240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2314382" y="450066"/>
            <a:ext cx="457016" cy="457016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732494" y="2227921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What is it for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6561086" y="1522876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2942737" cy="201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/>
              <a:t>T-</a:t>
            </a:r>
            <a:r>
              <a:rPr lang="de-DE" sz="1600" err="1"/>
              <a:t>distributed</a:t>
            </a:r>
            <a:r>
              <a:rPr lang="de-DE" sz="1600"/>
              <a:t> </a:t>
            </a:r>
            <a:r>
              <a:rPr lang="de-DE" sz="1600" err="1"/>
              <a:t>stochastic</a:t>
            </a:r>
            <a:r>
              <a:rPr lang="de-DE" sz="1600"/>
              <a:t> </a:t>
            </a:r>
            <a:r>
              <a:rPr lang="de-DE" sz="1600" err="1"/>
              <a:t>neighbor</a:t>
            </a:r>
            <a:r>
              <a:rPr lang="de-DE" sz="1600"/>
              <a:t> </a:t>
            </a:r>
            <a:r>
              <a:rPr lang="de-DE" sz="1600" err="1"/>
              <a:t>embedding</a:t>
            </a:r>
          </a:p>
          <a:p>
            <a:endParaRPr lang="de-DE" sz="1600"/>
          </a:p>
          <a:p>
            <a:r>
              <a:rPr lang="de-DE" sz="1600" err="1"/>
              <a:t>Visualizing</a:t>
            </a:r>
            <a:r>
              <a:rPr lang="de-DE" sz="1600"/>
              <a:t> high-dimensional </a:t>
            </a:r>
            <a:r>
              <a:rPr lang="de-DE" sz="1600" err="1"/>
              <a:t>data</a:t>
            </a:r>
          </a:p>
          <a:p>
            <a:endParaRPr lang="de-DE" sz="1600"/>
          </a:p>
          <a:p>
            <a:endParaRPr lang="de-DE" sz="1600"/>
          </a:p>
          <a:p>
            <a:endParaRPr lang="de-DE" sz="1600" b="1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703445" y="3100139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err="1"/>
              <a:t>comprises</a:t>
            </a:r>
            <a:r>
              <a:rPr lang="de-DE" sz="1600"/>
              <a:t> </a:t>
            </a:r>
            <a:r>
              <a:rPr lang="de-DE" sz="1600" err="1"/>
              <a:t>two</a:t>
            </a:r>
            <a:r>
              <a:rPr lang="de-DE" sz="1600"/>
              <a:t> </a:t>
            </a:r>
            <a:r>
              <a:rPr lang="de-DE" sz="1600" err="1"/>
              <a:t>main</a:t>
            </a:r>
            <a:r>
              <a:rPr lang="de-DE" sz="1600"/>
              <a:t> </a:t>
            </a:r>
            <a:r>
              <a:rPr lang="de-DE" sz="1600" err="1"/>
              <a:t>stages</a:t>
            </a:r>
            <a:r>
              <a:rPr lang="de-DE" sz="1600"/>
              <a:t>:</a:t>
            </a:r>
            <a:endParaRPr lang="de-DE" sz="1600" b="1"/>
          </a:p>
          <a:p>
            <a:r>
              <a:rPr lang="de-DE" sz="1600">
                <a:hlinkClick r:id="rId4"/>
              </a:rPr>
              <a:t>probability distribution</a:t>
            </a:r>
            <a:r>
              <a:rPr lang="de-DE" sz="1600"/>
              <a:t> </a:t>
            </a:r>
            <a:r>
              <a:rPr lang="de-DE" sz="1600" err="1"/>
              <a:t>over</a:t>
            </a:r>
            <a:r>
              <a:rPr lang="de-DE" sz="1600"/>
              <a:t> </a:t>
            </a:r>
            <a:r>
              <a:rPr lang="de-DE" sz="1600" err="1"/>
              <a:t>pairs</a:t>
            </a:r>
            <a:r>
              <a:rPr lang="de-DE" sz="1600"/>
              <a:t> </a:t>
            </a:r>
            <a:r>
              <a:rPr lang="de-DE" sz="1600" err="1"/>
              <a:t>of</a:t>
            </a:r>
            <a:r>
              <a:rPr lang="de-DE" sz="1600"/>
              <a:t> high-dimensional </a:t>
            </a:r>
            <a:r>
              <a:rPr lang="de-DE" sz="1600" err="1"/>
              <a:t>objects</a:t>
            </a:r>
            <a:endParaRPr lang="de-DE" sz="1600" b="1"/>
          </a:p>
          <a:p>
            <a:r>
              <a:rPr lang="de-DE" sz="1600" err="1"/>
              <a:t>defines</a:t>
            </a:r>
            <a:r>
              <a:rPr lang="de-DE" sz="1600"/>
              <a:t> a </a:t>
            </a:r>
            <a:r>
              <a:rPr lang="de-DE" sz="1600" err="1"/>
              <a:t>similar</a:t>
            </a:r>
            <a:r>
              <a:rPr lang="de-DE" sz="1600"/>
              <a:t> </a:t>
            </a:r>
            <a:r>
              <a:rPr lang="de-DE" sz="1600" err="1"/>
              <a:t>probability</a:t>
            </a:r>
            <a:r>
              <a:rPr lang="de-DE" sz="1600"/>
              <a:t> </a:t>
            </a:r>
            <a:r>
              <a:rPr lang="de-DE" sz="1600" err="1"/>
              <a:t>distribution</a:t>
            </a:r>
            <a:r>
              <a:rPr lang="de-DE" sz="1600"/>
              <a:t> </a:t>
            </a:r>
            <a:r>
              <a:rPr lang="de-DE" sz="1600" err="1"/>
              <a:t>over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points</a:t>
            </a:r>
            <a:r>
              <a:rPr lang="de-DE" sz="1600"/>
              <a:t> in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low</a:t>
            </a:r>
            <a:r>
              <a:rPr lang="de-DE" sz="1600"/>
              <a:t>-dimensional </a:t>
            </a:r>
            <a:r>
              <a:rPr lang="de-DE" sz="1600" err="1"/>
              <a:t>map</a:t>
            </a:r>
            <a:r>
              <a:rPr lang="de-DE" sz="1600"/>
              <a:t>, </a:t>
            </a:r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3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171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8148205" y="1340757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392504" y="-89189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4609041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886075" y="136650"/>
            <a:ext cx="307785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Why can it be helpful?</a:t>
            </a:r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774327" y="329042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4886075" y="113189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Data </a:t>
            </a:r>
            <a:r>
              <a:rPr lang="de-DE" sz="1600" b="1" err="1"/>
              <a:t>understanding</a:t>
            </a:r>
          </a:p>
          <a:p>
            <a:endParaRPr lang="de-DE" sz="1600" b="1"/>
          </a:p>
          <a:p>
            <a:r>
              <a:rPr lang="de-DE" sz="1600" b="1"/>
              <a:t>Data </a:t>
            </a:r>
            <a:r>
              <a:rPr lang="de-DE" sz="1600" b="1" err="1"/>
              <a:t>exploration</a:t>
            </a:r>
            <a:endParaRPr lang="de-DE" err="1"/>
          </a:p>
          <a:p>
            <a:pPr marL="146050" indent="0">
              <a:buNone/>
            </a:pPr>
            <a:endParaRPr lang="de-DE" sz="1600" b="1"/>
          </a:p>
          <a:p>
            <a:r>
              <a:rPr lang="de-DE" sz="1600" b="1"/>
              <a:t>Cluster </a:t>
            </a:r>
            <a:r>
              <a:rPr lang="de-DE" sz="1600" b="1" err="1"/>
              <a:t>detection</a:t>
            </a:r>
          </a:p>
          <a:p>
            <a:pPr marL="146050" indent="0">
              <a:buNone/>
            </a:pPr>
            <a:endParaRPr lang="de-DE"/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762084" y="30727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-454388" y="518629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4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40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474535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37475" y="136650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Advantages</a:t>
            </a:r>
            <a:r>
              <a:rPr lang="de-DE" sz="2400"/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2253870" y="329042"/>
            <a:ext cx="457016" cy="457016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686130" y="2318549"/>
            <a:ext cx="20059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Disadvantages</a:t>
            </a:r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27568" y="2134717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2942737" cy="201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Identify</a:t>
            </a:r>
            <a:r>
              <a:rPr lang="de-DE" sz="1600" b="1"/>
              <a:t> </a:t>
            </a:r>
            <a:r>
              <a:rPr lang="de-DE" sz="1600" b="1" err="1"/>
              <a:t>clusters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Helps</a:t>
            </a:r>
            <a:r>
              <a:rPr lang="de-DE" sz="1600" b="1"/>
              <a:t> </a:t>
            </a:r>
            <a:r>
              <a:rPr lang="de-DE" sz="1600" b="1" err="1"/>
              <a:t>understand</a:t>
            </a:r>
            <a:r>
              <a:rPr lang="de-DE" sz="1600" b="1"/>
              <a:t> </a:t>
            </a:r>
            <a:r>
              <a:rPr lang="de-DE" sz="1600" b="1" err="1"/>
              <a:t>data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Dimension </a:t>
            </a:r>
            <a:r>
              <a:rPr lang="de-DE" sz="1600" b="1" err="1"/>
              <a:t>reduction</a:t>
            </a:r>
            <a:endParaRPr lang="de-DE" sz="1600" b="1"/>
          </a:p>
          <a:p>
            <a:endParaRPr lang="de-DE" sz="1600" b="1"/>
          </a:p>
          <a:p>
            <a:endParaRPr lang="de-DE" sz="1600" b="1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127113" y="327025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Understanding </a:t>
            </a:r>
            <a:r>
              <a:rPr lang="de-DE" sz="1600" b="1" err="1"/>
              <a:t>parameters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Choosing</a:t>
            </a:r>
            <a:r>
              <a:rPr lang="de-DE" sz="1600" b="1"/>
              <a:t> </a:t>
            </a:r>
            <a:r>
              <a:rPr lang="de-DE" sz="1600" b="1" err="1"/>
              <a:t>parameterization</a:t>
            </a:r>
            <a:endParaRPr lang="de-DE" sz="1600" b="1"/>
          </a:p>
          <a:p>
            <a:endParaRPr lang="de-DE" sz="1600" b="1"/>
          </a:p>
          <a:p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3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8" name="Graphic 9" descr="Weegschalen van gerechtigheid met effen opvulling">
            <a:extLst>
              <a:ext uri="{FF2B5EF4-FFF2-40B4-BE49-F238E27FC236}">
                <a16:creationId xmlns:a16="http://schemas.microsoft.com/office/drawing/2014/main" id="{159F6087-DDC9-4947-B3B5-01243BC3D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325" y="1943100"/>
            <a:ext cx="1285875" cy="1276350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519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3415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Problems</a:t>
            </a:r>
            <a:endParaRPr lang="de-DE" err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2" descr="Ein Bild, das drinnen, klein, Gruppe, ausgestaltet enthält.&#10;&#10;Beschreibung automatisch generiert.">
            <a:extLst>
              <a:ext uri="{FF2B5EF4-FFF2-40B4-BE49-F238E27FC236}">
                <a16:creationId xmlns:a16="http://schemas.microsoft.com/office/drawing/2014/main" id="{5943F791-DEEE-4621-AD56-49855F2C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05" y="1047750"/>
            <a:ext cx="2859414" cy="2876550"/>
          </a:xfrm>
          <a:prstGeom prst="rect">
            <a:avLst/>
          </a:prstGeom>
        </p:spPr>
      </p:pic>
      <p:pic>
        <p:nvPicPr>
          <p:cNvPr id="3" name="Grafik 7" descr="Ein Bild, das drinnen, ausgestaltet, Zubehör, angeordnet enthält.&#10;&#10;Beschreibung automatisch generiert.">
            <a:extLst>
              <a:ext uri="{FF2B5EF4-FFF2-40B4-BE49-F238E27FC236}">
                <a16:creationId xmlns:a16="http://schemas.microsoft.com/office/drawing/2014/main" id="{A801A6AE-CA13-407C-82E9-B0DAD5B6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60" y="1047750"/>
            <a:ext cx="3715979" cy="28765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F5FC07F-09B1-4271-AAA1-BF5C22BCCB74}"/>
              </a:ext>
            </a:extLst>
          </p:cNvPr>
          <p:cNvSpPr txBox="1"/>
          <p:nvPr/>
        </p:nvSpPr>
        <p:spPr>
          <a:xfrm>
            <a:off x="1619250" y="3981450"/>
            <a:ext cx="16954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100" i="1">
                <a:solidFill>
                  <a:schemeClr val="bg1"/>
                </a:solidFill>
                <a:latin typeface="DM Sans"/>
              </a:rPr>
              <a:t>Fig 1:  t-SNE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without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fine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tuning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F2A69F-3A61-40B2-AA1B-EAF7BF202711}"/>
              </a:ext>
            </a:extLst>
          </p:cNvPr>
          <p:cNvSpPr txBox="1"/>
          <p:nvPr/>
        </p:nvSpPr>
        <p:spPr>
          <a:xfrm>
            <a:off x="5781675" y="3981449"/>
            <a:ext cx="19240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100" i="1">
                <a:solidFill>
                  <a:schemeClr val="bg1"/>
                </a:solidFill>
                <a:latin typeface="DM Sans"/>
              </a:rPr>
              <a:t>Fig 2: t-SNE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with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fine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 </a:t>
            </a:r>
            <a:r>
              <a:rPr lang="de-DE" sz="1100" i="1" err="1">
                <a:solidFill>
                  <a:schemeClr val="bg1"/>
                </a:solidFill>
                <a:latin typeface="DM Sans"/>
              </a:rPr>
              <a:t>tuning</a:t>
            </a:r>
            <a:r>
              <a:rPr lang="de-DE" sz="1100" i="1">
                <a:solidFill>
                  <a:schemeClr val="bg1"/>
                </a:solidFill>
                <a:latin typeface="DM Sans"/>
              </a:rPr>
              <a:t> 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D6C92B9C-13DC-4D9B-8592-EE3FA7B15482}"/>
              </a:ext>
            </a:extLst>
          </p:cNvPr>
          <p:cNvSpPr txBox="1"/>
          <p:nvPr/>
        </p:nvSpPr>
        <p:spPr>
          <a:xfrm>
            <a:off x="8667390" y="4704630"/>
            <a:ext cx="30623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  <a:latin typeface="DM San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420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Een nieuw document maken." ma:contentTypeScope="" ma:versionID="a950a52122970c5d583098ad04ff1b6c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12a85929bb47c45190d0d4d8730fa211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6D827-56A8-4032-AC58-A4788B73DBDA}">
  <ds:schemaRefs>
    <ds:schemaRef ds:uri="b58b1c9c-36f2-4954-935c-bb51e87f1a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A9C9C7-5A16-4B9D-BAD4-1832587F0299}"/>
</file>

<file path=customXml/itemProps3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4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Fitness App Pitch Deck by Slidesgo</vt:lpstr>
      <vt:lpstr>StartVaardig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revision>1</cp:revision>
  <dcterms:modified xsi:type="dcterms:W3CDTF">2021-11-29T11:27:56Z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