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0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4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3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AB0C64-D67A-471D-9AD8-8EEF82E1E855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1AE851-A275-46C6-9B72-99ACEE3E35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B3F-0D26-4574-A033-36A8DABA4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Project-0 </a:t>
            </a:r>
            <a:r>
              <a:rPr lang="en-US" dirty="0" err="1"/>
              <a:t>Revature</a:t>
            </a:r>
            <a:r>
              <a:rPr lang="en-US" dirty="0"/>
              <a:t>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60ED-EC3F-45AD-936B-1BB6DFECD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Joe</a:t>
            </a:r>
          </a:p>
          <a:p>
            <a:pPr algn="ctr"/>
            <a:r>
              <a:rPr lang="en-US" dirty="0"/>
              <a:t>9.18.2019</a:t>
            </a:r>
          </a:p>
        </p:txBody>
      </p:sp>
    </p:spTree>
    <p:extLst>
      <p:ext uri="{BB962C8B-B14F-4D97-AF65-F5344CB8AC3E}">
        <p14:creationId xmlns:p14="http://schemas.microsoft.com/office/powerpoint/2010/main" val="151674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AB03-D73C-427F-B850-36784C3D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1C4E-D7A2-410C-B9D4-3F77284F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5460"/>
            <a:ext cx="10058400" cy="3653633"/>
          </a:xfrm>
        </p:spPr>
        <p:txBody>
          <a:bodyPr/>
          <a:lstStyle/>
          <a:p>
            <a:r>
              <a:rPr lang="en-US" sz="2800" dirty="0"/>
              <a:t>-     register for a new user account (secured with a password)</a:t>
            </a:r>
          </a:p>
          <a:p>
            <a:r>
              <a:rPr lang="en-US" sz="2800" dirty="0"/>
              <a:t>-     login with existing user account credentials</a:t>
            </a:r>
          </a:p>
          <a:p>
            <a:r>
              <a:rPr lang="en-US" sz="2800" dirty="0"/>
              <a:t>-     deposit money</a:t>
            </a:r>
          </a:p>
          <a:p>
            <a:r>
              <a:rPr lang="en-US" sz="2800" dirty="0"/>
              <a:t>-     withdraw money</a:t>
            </a:r>
          </a:p>
          <a:p>
            <a:r>
              <a:rPr lang="en-US" sz="2800" dirty="0"/>
              <a:t>-     view balance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FB9BCA-2EA4-4F15-AA39-9612A460E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75" y="406966"/>
            <a:ext cx="3774482" cy="5912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E1C2C-882E-484C-B6AA-51738864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85" y="1390545"/>
            <a:ext cx="7096490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4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Project-0 Revature Bank</vt:lpstr>
      <vt:lpstr>Requirements: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Project-0 Revature Bank</dc:title>
  <dc:creator>Qiu, Chengxiang</dc:creator>
  <cp:lastModifiedBy>Qiu, Chengxiang</cp:lastModifiedBy>
  <cp:revision>4</cp:revision>
  <dcterms:created xsi:type="dcterms:W3CDTF">2019-09-18T00:32:52Z</dcterms:created>
  <dcterms:modified xsi:type="dcterms:W3CDTF">2019-09-18T00:49:14Z</dcterms:modified>
</cp:coreProperties>
</file>