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C166D-46FA-4D5B-8819-F40D125C994F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09D25-A864-481A-A782-72C094B6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16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9F593-0E0B-424D-96A8-7B3CF6A4C8AD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4735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96F6-C09E-4C36-AD37-158CE084BE8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E346-2099-4EAF-9EBF-80683C09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0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96F6-C09E-4C36-AD37-158CE084BE8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E346-2099-4EAF-9EBF-80683C09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7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96F6-C09E-4C36-AD37-158CE084BE8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E346-2099-4EAF-9EBF-80683C09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39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178351"/>
            <a:ext cx="11730567" cy="560179"/>
          </a:xfrm>
          <a:prstGeom prst="rect">
            <a:avLst/>
          </a:prstGeom>
          <a:solidFill>
            <a:srgbClr val="5D0E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/>
          <p:cNvSpPr/>
          <p:nvPr userDrawn="1"/>
        </p:nvSpPr>
        <p:spPr>
          <a:xfrm>
            <a:off x="11416976" y="178352"/>
            <a:ext cx="560177" cy="560177"/>
          </a:xfrm>
          <a:prstGeom prst="ellipse">
            <a:avLst/>
          </a:prstGeom>
          <a:solidFill>
            <a:srgbClr val="5D0E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0622" y="315687"/>
            <a:ext cx="1490133" cy="309948"/>
          </a:xfrm>
          <a:prstGeom prst="rect">
            <a:avLst/>
          </a:prstGeom>
        </p:spPr>
      </p:pic>
      <p:sp>
        <p:nvSpPr>
          <p:cNvPr id="9" name="Title 13"/>
          <p:cNvSpPr>
            <a:spLocks noGrp="1"/>
          </p:cNvSpPr>
          <p:nvPr>
            <p:ph type="title" hasCustomPrompt="1"/>
          </p:nvPr>
        </p:nvSpPr>
        <p:spPr>
          <a:xfrm>
            <a:off x="327378" y="178351"/>
            <a:ext cx="9110133" cy="560179"/>
          </a:xfrm>
          <a:prstGeom prst="rect">
            <a:avLst/>
          </a:prstGeom>
        </p:spPr>
        <p:txBody>
          <a:bodyPr vert="horz"/>
          <a:lstStyle>
            <a:lvl1pPr algn="l">
              <a:defRPr sz="2400" b="1" i="0">
                <a:solidFill>
                  <a:schemeClr val="bg1"/>
                </a:solidFill>
              </a:defRPr>
            </a:lvl1pPr>
          </a:lstStyle>
          <a:p>
            <a:r>
              <a:rPr lang="es-ES_tradnl" dirty="0" err="1" smtClean="0"/>
              <a:t>Graphic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27378" y="1167697"/>
            <a:ext cx="11492089" cy="785281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600">
                <a:solidFill>
                  <a:srgbClr val="20282C"/>
                </a:solidFill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es-ES_tradnl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1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96F6-C09E-4C36-AD37-158CE084BE8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E346-2099-4EAF-9EBF-80683C09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1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96F6-C09E-4C36-AD37-158CE084BE8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E346-2099-4EAF-9EBF-80683C09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3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96F6-C09E-4C36-AD37-158CE084BE8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E346-2099-4EAF-9EBF-80683C09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0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96F6-C09E-4C36-AD37-158CE084BE8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E346-2099-4EAF-9EBF-80683C09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8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96F6-C09E-4C36-AD37-158CE084BE8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E346-2099-4EAF-9EBF-80683C09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4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96F6-C09E-4C36-AD37-158CE084BE8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E346-2099-4EAF-9EBF-80683C09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96F6-C09E-4C36-AD37-158CE084BE8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E346-2099-4EAF-9EBF-80683C09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8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96F6-C09E-4C36-AD37-158CE084BE8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E346-2099-4EAF-9EBF-80683C09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096F6-C09E-4C36-AD37-158CE084BE8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0E346-2099-4EAF-9EBF-80683C09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9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929" y="941381"/>
            <a:ext cx="10520737" cy="591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96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Aegis Media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Ilham Aji Prasetyo</dc:creator>
  <cp:lastModifiedBy>Ilham Aji Prasetyo</cp:lastModifiedBy>
  <cp:revision>1</cp:revision>
  <dcterms:created xsi:type="dcterms:W3CDTF">2016-10-17T11:52:55Z</dcterms:created>
  <dcterms:modified xsi:type="dcterms:W3CDTF">2016-10-17T11:53:15Z</dcterms:modified>
</cp:coreProperties>
</file>