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CC0040"/>
    <a:srgbClr val="E1688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1206"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A5ABA478-D2BE-49E9-8903-01562DE1043D}" type="datetimeFigureOut">
              <a:rPr lang="en-US"/>
              <a:pPr>
                <a:defRPr/>
              </a:pPr>
              <a:t>8/2/2017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0ABED35-88E5-4EBD-A5D6-9810BCFC0BD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FC85349-923F-4A94-AE07-5C4DCC0F289A}" type="datetimeFigureOut">
              <a:rPr lang="en-US"/>
              <a:pPr>
                <a:defRPr/>
              </a:pPr>
              <a:t>8/2/2017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5041333-B70B-4B2F-98BA-9AF26958847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635CFB3-D8B2-408C-9A1D-C06D24DC06E6}" type="datetimeFigureOut">
              <a:rPr lang="en-US"/>
              <a:pPr>
                <a:defRPr/>
              </a:pPr>
              <a:t>8/2/2017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0690AF8-5CD6-4813-B0A5-0AA75628AF4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3CD053F-B0A6-4ED4-B6ED-40F3255610F5}" type="datetimeFigureOut">
              <a:rPr lang="en-US"/>
              <a:pPr>
                <a:defRPr/>
              </a:pPr>
              <a:t>8/2/2017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522A623-3800-434C-9BAC-1268878E0E4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65C467A-E224-4F28-94A3-D643B3CA500F}" type="datetimeFigureOut">
              <a:rPr lang="en-US"/>
              <a:pPr>
                <a:defRPr/>
              </a:pPr>
              <a:t>8/2/2017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78D8DB-4C62-4708-A639-6F23CF44375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5D40A1A8-48E3-40EE-A6C4-E66E1FE665EC}" type="datetimeFigureOut">
              <a:rPr lang="en-US"/>
              <a:pPr>
                <a:defRPr/>
              </a:pPr>
              <a:t>8/2/2017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7368489-721B-4121-B154-0E80B735735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C1C1AB6-C42B-4B1B-B3B3-22F08EF0711D}" type="datetimeFigureOut">
              <a:rPr lang="en-US"/>
              <a:pPr>
                <a:defRPr/>
              </a:pPr>
              <a:t>8/2/2017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3091520-54CE-4BB3-8F20-A943A9A20BA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E984FE25-B365-43F3-B5AD-3A715B89D8B1}" type="datetimeFigureOut">
              <a:rPr lang="en-US"/>
              <a:pPr>
                <a:defRPr/>
              </a:pPr>
              <a:t>8/2/2017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DCE4855-C6F6-4C84-A24C-F526FB84A34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078F558-4AFC-453A-A12E-E70E36A3676B}" type="datetimeFigureOut">
              <a:rPr lang="en-US"/>
              <a:pPr>
                <a:defRPr/>
              </a:pPr>
              <a:t>8/2/2017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D7CEEAF-F31E-44CF-86E6-1BDF3CF6787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494860E-7CE2-4241-8A17-C8F79F5A91DD}" type="datetimeFigureOut">
              <a:rPr lang="en-US"/>
              <a:pPr>
                <a:defRPr/>
              </a:pPr>
              <a:t>8/2/2017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3C1E221-C54E-4D8C-A87B-B435A674D40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35BD002-1C60-4896-8512-AFF5B2188F19}" type="datetimeFigureOut">
              <a:rPr lang="en-US"/>
              <a:pPr>
                <a:defRPr/>
              </a:pPr>
              <a:t>8/2/2017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5FE1CA3-3DB1-416F-90A6-81D22F6B3C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14FC34D-394C-46BC-AE0E-14699A0CDFC5}" type="datetimeFigureOut">
              <a:rPr lang="en-US"/>
              <a:pPr>
                <a:defRPr/>
              </a:pPr>
              <a:t>8/2/2017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9D78A7FB-F55F-4B47-8348-10650B03F2E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newtownlibrary.or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4" descr="https://pbs.twimg.com/profile_images/576363921856049152/r32TwCUR.png"/>
          <p:cNvPicPr>
            <a:picLocks noChangeAspect="1" noChangeArrowheads="1"/>
          </p:cNvPicPr>
          <p:nvPr/>
        </p:nvPicPr>
        <p:blipFill>
          <a:blip r:embed="rId2"/>
          <a:srcRect/>
          <a:stretch>
            <a:fillRect/>
          </a:stretch>
        </p:blipFill>
        <p:spPr bwMode="auto">
          <a:xfrm>
            <a:off x="601663" y="0"/>
            <a:ext cx="2247900" cy="2527300"/>
          </a:xfrm>
          <a:prstGeom prst="rect">
            <a:avLst/>
          </a:prstGeom>
          <a:noFill/>
          <a:ln w="9525">
            <a:noFill/>
            <a:miter lim="800000"/>
            <a:headEnd/>
            <a:tailEnd/>
          </a:ln>
        </p:spPr>
      </p:pic>
      <p:sp>
        <p:nvSpPr>
          <p:cNvPr id="13314" name="Title 1"/>
          <p:cNvSpPr>
            <a:spLocks noGrp="1"/>
          </p:cNvSpPr>
          <p:nvPr>
            <p:ph type="ctrTitle"/>
          </p:nvPr>
        </p:nvSpPr>
        <p:spPr>
          <a:xfrm>
            <a:off x="2841625" y="182563"/>
            <a:ext cx="6015038" cy="1854200"/>
          </a:xfrm>
        </p:spPr>
        <p:txBody>
          <a:bodyPr/>
          <a:lstStyle/>
          <a:p>
            <a:pPr algn="l" eaLnBrk="1" hangingPunct="1"/>
            <a:r>
              <a:rPr lang="en-US" sz="4400" b="1" smtClean="0">
                <a:latin typeface="Century Gothic" pitchFamily="34" charset="0"/>
              </a:rPr>
              <a:t>Python Programming</a:t>
            </a:r>
          </a:p>
        </p:txBody>
      </p:sp>
      <p:sp>
        <p:nvSpPr>
          <p:cNvPr id="13315" name="Subtitle 2"/>
          <p:cNvSpPr>
            <a:spLocks noGrp="1"/>
          </p:cNvSpPr>
          <p:nvPr>
            <p:ph type="subTitle" idx="1"/>
          </p:nvPr>
        </p:nvSpPr>
        <p:spPr>
          <a:xfrm>
            <a:off x="241300" y="2439988"/>
            <a:ext cx="8686800" cy="4167187"/>
          </a:xfrm>
        </p:spPr>
        <p:txBody>
          <a:bodyPr/>
          <a:lstStyle/>
          <a:p>
            <a:pPr eaLnBrk="1" hangingPunct="1">
              <a:lnSpc>
                <a:spcPct val="70000"/>
              </a:lnSpc>
            </a:pPr>
            <a:r>
              <a:rPr lang="en-US" sz="3200" b="1" smtClean="0">
                <a:solidFill>
                  <a:srgbClr val="FF33CC"/>
                </a:solidFill>
                <a:latin typeface="Century Gothic" pitchFamily="34" charset="0"/>
              </a:rPr>
              <a:t>Saturday, August 19 from 9 a.m.-Noon</a:t>
            </a:r>
          </a:p>
          <a:p>
            <a:pPr eaLnBrk="1" hangingPunct="1">
              <a:lnSpc>
                <a:spcPct val="70000"/>
              </a:lnSpc>
            </a:pPr>
            <a:r>
              <a:rPr lang="en-US" sz="2000" smtClean="0">
                <a:latin typeface="Century Gothic" pitchFamily="34" charset="0"/>
              </a:rPr>
              <a:t>This class will explore how to program using Python. We will start with learning Python’s simple data types, including numbers, letters and strings, and lists. We will also explore comparisons, if‐statements, and loops.</a:t>
            </a:r>
          </a:p>
          <a:p>
            <a:pPr eaLnBrk="1" hangingPunct="1">
              <a:lnSpc>
                <a:spcPct val="70000"/>
              </a:lnSpc>
            </a:pPr>
            <a:r>
              <a:rPr lang="en-US" sz="2000" smtClean="0">
                <a:latin typeface="Century Gothic" pitchFamily="34" charset="0"/>
              </a:rPr>
              <a:t>Finally, we will combine our new knowledge by creating our own game using the PyGame library. </a:t>
            </a:r>
          </a:p>
          <a:p>
            <a:pPr eaLnBrk="1" hangingPunct="1">
              <a:lnSpc>
                <a:spcPct val="70000"/>
              </a:lnSpc>
            </a:pPr>
            <a:endParaRPr lang="en-US" sz="2000" smtClean="0">
              <a:latin typeface="Century Gothic" pitchFamily="34" charset="0"/>
            </a:endParaRPr>
          </a:p>
          <a:p>
            <a:pPr eaLnBrk="1" hangingPunct="1">
              <a:lnSpc>
                <a:spcPct val="70000"/>
              </a:lnSpc>
            </a:pPr>
            <a:r>
              <a:rPr lang="en-US" sz="2000" smtClean="0">
                <a:latin typeface="Century Gothic" pitchFamily="34" charset="0"/>
              </a:rPr>
              <a:t>For middle school aged girls. Students must bring their own laptops.</a:t>
            </a:r>
          </a:p>
          <a:p>
            <a:pPr eaLnBrk="1" hangingPunct="1">
              <a:lnSpc>
                <a:spcPct val="70000"/>
              </a:lnSpc>
            </a:pPr>
            <a:r>
              <a:rPr lang="en-US" sz="1800" smtClean="0">
                <a:latin typeface="Century Gothic" pitchFamily="34" charset="0"/>
              </a:rPr>
              <a:t>Registration required. Click on Eventbrite link in the library event calendar.  </a:t>
            </a:r>
          </a:p>
          <a:p>
            <a:pPr eaLnBrk="1" hangingPunct="1">
              <a:lnSpc>
                <a:spcPct val="70000"/>
              </a:lnSpc>
            </a:pPr>
            <a:endParaRPr lang="en-US" sz="2000" smtClean="0">
              <a:latin typeface="Century Gothic" pitchFamily="34" charset="0"/>
            </a:endParaRPr>
          </a:p>
          <a:p>
            <a:pPr eaLnBrk="1" hangingPunct="1">
              <a:lnSpc>
                <a:spcPct val="70000"/>
              </a:lnSpc>
            </a:pPr>
            <a:r>
              <a:rPr lang="en-US" sz="2000" smtClean="0">
                <a:latin typeface="Century Gothic" pitchFamily="34" charset="0"/>
              </a:rPr>
              <a:t>Newtown Public Library | </a:t>
            </a:r>
            <a:r>
              <a:rPr lang="en-US" sz="2000" smtClean="0">
                <a:latin typeface="Century Gothic" pitchFamily="34" charset="0"/>
                <a:hlinkClick r:id="rId3"/>
              </a:rPr>
              <a:t>www.newtownlibrary.org</a:t>
            </a:r>
            <a:r>
              <a:rPr lang="en-US" sz="2000" smtClean="0">
                <a:latin typeface="Century Gothic" pitchFamily="34" charset="0"/>
              </a:rPr>
              <a:t> | 610.353.1022</a:t>
            </a:r>
          </a:p>
          <a:p>
            <a:pPr eaLnBrk="1" hangingPunct="1">
              <a:lnSpc>
                <a:spcPct val="70000"/>
              </a:lnSpc>
            </a:pPr>
            <a:r>
              <a:rPr lang="en-US" sz="2000" smtClean="0">
                <a:latin typeface="Century Gothic" pitchFamily="34" charset="0"/>
              </a:rPr>
              <a:t>201 Bishop Hollow Road | Newtown Square, PA</a:t>
            </a:r>
          </a:p>
          <a:p>
            <a:pPr eaLnBrk="1" hangingPunct="1">
              <a:lnSpc>
                <a:spcPct val="70000"/>
              </a:lnSpc>
            </a:pPr>
            <a:endParaRPr lang="en-US" sz="2000" smtClean="0">
              <a:latin typeface="Century Gothic"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TotalTime>
  <Words>92</Words>
  <Application>Microsoft Office PowerPoint</Application>
  <PresentationFormat>On-screen Show (4:3)</PresentationFormat>
  <Paragraphs>10</Paragraphs>
  <Slides>1</Slides>
  <Notes>0</Notes>
  <HiddenSlides>0</HiddenSlides>
  <MMClips>0</MMClips>
  <ScaleCrop>false</ScaleCrop>
  <HeadingPairs>
    <vt:vector size="6" baseType="variant">
      <vt:variant>
        <vt:lpstr>Fonts Used</vt:lpstr>
      </vt:variant>
      <vt:variant>
        <vt:i4>4</vt:i4>
      </vt:variant>
      <vt:variant>
        <vt:lpstr>Design Template</vt:lpstr>
      </vt:variant>
      <vt:variant>
        <vt:i4>1</vt:i4>
      </vt:variant>
      <vt:variant>
        <vt:lpstr>Slide Titles</vt:lpstr>
      </vt:variant>
      <vt:variant>
        <vt:i4>1</vt:i4>
      </vt:variant>
    </vt:vector>
  </HeadingPairs>
  <TitlesOfParts>
    <vt:vector size="6" baseType="lpstr">
      <vt:lpstr>Arial</vt:lpstr>
      <vt:lpstr>Calibri Light</vt:lpstr>
      <vt:lpstr>Calibri</vt:lpstr>
      <vt:lpstr>Century Gothic</vt:lpstr>
      <vt:lpstr>Office Theme</vt:lpstr>
      <vt:lpstr>Python Programming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 a Website Using HTML/CC</dc:title>
  <dc:creator>Arlene Caruso</dc:creator>
  <cp:lastModifiedBy>User</cp:lastModifiedBy>
  <cp:revision>8</cp:revision>
  <dcterms:created xsi:type="dcterms:W3CDTF">2016-12-19T15:36:44Z</dcterms:created>
  <dcterms:modified xsi:type="dcterms:W3CDTF">2017-08-02T17:08:06Z</dcterms:modified>
</cp:coreProperties>
</file>