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0f137e42de4e05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A7E2-A581-43DE-B5D0-5EB5EB2A4D9F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EC39-46D2-4F2F-B143-7A74DA701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C39-46D2-4F2F-B143-7A74DA70169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5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7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9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94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4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70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7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3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2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0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2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8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9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8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01E4-73DF-4ADB-AFE5-D00B92972F3C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ECD86B-DDA6-40B8-9C81-ECADC836B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smtClean="0"/>
              <a:t>PyQt6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Рябоконь Никиты Сергеевича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3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заключается в создании приложения, которое будет использовано для бронирования желаемого отеля. </a:t>
            </a:r>
          </a:p>
          <a:p>
            <a:r>
              <a:rPr lang="ru-RU" dirty="0" smtClean="0"/>
              <a:t>Для этого пользователь может зайти в свой аккаунт, посмотреть уже существующие брони и создать новую.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79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13977"/>
            <a:ext cx="8915400" cy="5397246"/>
          </a:xfrm>
        </p:spPr>
        <p:txBody>
          <a:bodyPr/>
          <a:lstStyle/>
          <a:p>
            <a:r>
              <a:rPr lang="ru-RU" dirty="0" smtClean="0"/>
              <a:t>Первый взгляд на приложение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747" r="1192" b="1942"/>
          <a:stretch/>
        </p:blipFill>
        <p:spPr>
          <a:xfrm>
            <a:off x="2589212" y="1475159"/>
            <a:ext cx="5054694" cy="4625788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6054635" y="1848394"/>
            <a:ext cx="2103119" cy="120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/>
          <p:cNvSpPr txBox="1">
            <a:spLocks/>
          </p:cNvSpPr>
          <p:nvPr/>
        </p:nvSpPr>
        <p:spPr>
          <a:xfrm>
            <a:off x="8105524" y="1664883"/>
            <a:ext cx="3451318" cy="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Поле ввода логина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6054635" y="2586270"/>
            <a:ext cx="2103119" cy="120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/>
          <p:cNvSpPr txBox="1">
            <a:spLocks/>
          </p:cNvSpPr>
          <p:nvPr/>
        </p:nvSpPr>
        <p:spPr>
          <a:xfrm>
            <a:off x="8105524" y="2402759"/>
            <a:ext cx="3451318" cy="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Поле ввода пароля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5833035" y="5444566"/>
            <a:ext cx="1924424" cy="55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3"/>
          <a:srcRect l="1406" t="989" r="2284" b="1792"/>
          <a:stretch/>
        </p:blipFill>
        <p:spPr>
          <a:xfrm>
            <a:off x="9968754" y="4235838"/>
            <a:ext cx="1757082" cy="2350234"/>
          </a:xfrm>
          <a:prstGeom prst="rect">
            <a:avLst/>
          </a:prstGeom>
        </p:spPr>
      </p:pic>
      <p:sp>
        <p:nvSpPr>
          <p:cNvPr id="26" name="Объект 2"/>
          <p:cNvSpPr txBox="1">
            <a:spLocks/>
          </p:cNvSpPr>
          <p:nvPr/>
        </p:nvSpPr>
        <p:spPr>
          <a:xfrm>
            <a:off x="7757459" y="5858665"/>
            <a:ext cx="1990071" cy="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Регистрация</a:t>
            </a:r>
          </a:p>
          <a:p>
            <a:endParaRPr lang="ru-RU" dirty="0" smtClean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5412165" y="3693459"/>
            <a:ext cx="2745589" cy="11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бъект 2"/>
          <p:cNvSpPr txBox="1">
            <a:spLocks/>
          </p:cNvSpPr>
          <p:nvPr/>
        </p:nvSpPr>
        <p:spPr>
          <a:xfrm>
            <a:off x="8171859" y="3516860"/>
            <a:ext cx="3451318" cy="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Переход далее</a:t>
            </a:r>
          </a:p>
        </p:txBody>
      </p:sp>
    </p:spTree>
    <p:extLst>
      <p:ext uri="{BB962C8B-B14F-4D97-AF65-F5344CB8AC3E}">
        <p14:creationId xmlns:p14="http://schemas.microsoft.com/office/powerpoint/2010/main" val="33702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36" y="1285759"/>
            <a:ext cx="5846119" cy="350533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2880659" y="848659"/>
            <a:ext cx="6448" cy="18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>
          <a:xfrm>
            <a:off x="2440169" y="474255"/>
            <a:ext cx="1409017" cy="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Город</a:t>
            </a:r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138706" y="848659"/>
            <a:ext cx="6448" cy="18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2"/>
          <p:cNvSpPr txBox="1">
            <a:spLocks/>
          </p:cNvSpPr>
          <p:nvPr/>
        </p:nvSpPr>
        <p:spPr>
          <a:xfrm>
            <a:off x="3698216" y="474255"/>
            <a:ext cx="1409017" cy="444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Дата прибытия</a:t>
            </a:r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132734" y="848659"/>
            <a:ext cx="6448" cy="18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/>
          <p:cNvSpPr txBox="1">
            <a:spLocks/>
          </p:cNvSpPr>
          <p:nvPr/>
        </p:nvSpPr>
        <p:spPr>
          <a:xfrm>
            <a:off x="4660295" y="482346"/>
            <a:ext cx="1409017" cy="26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Дата отъезда</a:t>
            </a:r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6069312" y="2980645"/>
            <a:ext cx="2783" cy="208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11" y="5066433"/>
            <a:ext cx="1798930" cy="1516241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6776239" y="630345"/>
            <a:ext cx="1373267" cy="84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 txBox="1">
            <a:spLocks/>
          </p:cNvSpPr>
          <p:nvPr/>
        </p:nvSpPr>
        <p:spPr>
          <a:xfrm>
            <a:off x="8121155" y="363518"/>
            <a:ext cx="1409017" cy="26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/>
              <a:t>Профиль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6804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138" y="612157"/>
            <a:ext cx="2552816" cy="817289"/>
          </a:xfrm>
        </p:spPr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932518" y="3916051"/>
            <a:ext cx="1045883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>
          <a:xfrm>
            <a:off x="3228009" y="3593103"/>
            <a:ext cx="1409017" cy="444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Текущие брони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340" y="2376397"/>
            <a:ext cx="2300686" cy="2273459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10" idx="0"/>
          </p:cNvCxnSpPr>
          <p:nvPr/>
        </p:nvCxnSpPr>
        <p:spPr>
          <a:xfrm flipH="1" flipV="1">
            <a:off x="7724228" y="1643529"/>
            <a:ext cx="1437455" cy="73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87" y="1370074"/>
            <a:ext cx="2839541" cy="45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Найденные отели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59" y="1905000"/>
            <a:ext cx="4785194" cy="376850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279813" y="1090979"/>
            <a:ext cx="2007622" cy="12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98212" y="3604588"/>
            <a:ext cx="2660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Кнопка для подробного просмотра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8210412" y="3070876"/>
            <a:ext cx="1387800" cy="71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03976" y="875553"/>
            <a:ext cx="26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5524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отеля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627"/>
          <a:stretch/>
        </p:blipFill>
        <p:spPr>
          <a:xfrm>
            <a:off x="3502212" y="2132953"/>
            <a:ext cx="5424724" cy="377826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8343626" y="1450414"/>
            <a:ext cx="5504" cy="164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612" y="992094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номеров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8624047" y="4458447"/>
            <a:ext cx="1476189" cy="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00235" y="4273781"/>
            <a:ext cx="15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1697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Последний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61" y="2133600"/>
            <a:ext cx="6173061" cy="347711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3956304" y="4200144"/>
            <a:ext cx="1194816" cy="184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74061" y="6065520"/>
            <a:ext cx="265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Окончательная стоимость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получилось сделать вполне работающее приложение для брони необходимого отеля.</a:t>
            </a:r>
          </a:p>
          <a:p>
            <a:r>
              <a:rPr lang="ru-RU" dirty="0" smtClean="0"/>
              <a:t>Для полноценной работы необходимо расширить базу отелей и отправку всей информации о брони на электронную почту.</a:t>
            </a:r>
          </a:p>
          <a:p>
            <a:r>
              <a:rPr lang="ru-RU" dirty="0" smtClean="0"/>
              <a:t>Стоит отметить, что можно добавить больше информации о каждом отеле, например удобства, рацион питания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6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130</Words>
  <Application>Microsoft Office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Легкий дым</vt:lpstr>
      <vt:lpstr>Проект по PyQt6</vt:lpstr>
      <vt:lpstr>Тема проекта </vt:lpstr>
      <vt:lpstr>Презентация PowerPoint</vt:lpstr>
      <vt:lpstr>Презентация PowerPoint</vt:lpstr>
      <vt:lpstr>Профиль</vt:lpstr>
      <vt:lpstr>Найденные отели</vt:lpstr>
      <vt:lpstr>Описание отеля</vt:lpstr>
      <vt:lpstr>Последний шаг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PyQt6</dc:title>
  <dc:creator>Пользователь Windows</dc:creator>
  <cp:lastModifiedBy>Пользователь Windows</cp:lastModifiedBy>
  <cp:revision>8</cp:revision>
  <dcterms:created xsi:type="dcterms:W3CDTF">2024-10-28T08:42:50Z</dcterms:created>
  <dcterms:modified xsi:type="dcterms:W3CDTF">2024-11-06T16:59:12Z</dcterms:modified>
</cp:coreProperties>
</file>