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73" r:id="rId9"/>
    <p:sldId id="260" r:id="rId10"/>
    <p:sldId id="272" r:id="rId11"/>
    <p:sldId id="274" r:id="rId12"/>
    <p:sldId id="275" r:id="rId13"/>
    <p:sldId id="276" r:id="rId14"/>
    <p:sldId id="278" r:id="rId15"/>
    <p:sldId id="279" r:id="rId16"/>
    <p:sldId id="277" r:id="rId17"/>
    <p:sldId id="262" r:id="rId18"/>
    <p:sldId id="280" r:id="rId19"/>
    <p:sldId id="281" r:id="rId20"/>
    <p:sldId id="283" r:id="rId21"/>
    <p:sldId id="263" r:id="rId22"/>
    <p:sldId id="265" r:id="rId23"/>
    <p:sldId id="26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opencv-python/" TargetMode="External"/><Relationship Id="rId1" Type="http://schemas.openxmlformats.org/officeDocument/2006/relationships/hyperlink" Target="https://pypi.org/project/mediapipe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opencv-python/" TargetMode="External"/><Relationship Id="rId1" Type="http://schemas.openxmlformats.org/officeDocument/2006/relationships/hyperlink" Target="https://pypi.org/project/mediapip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A2AA9-4E72-4380-B3D6-262AEC647330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743C2F2B-AA71-44E4-9E4A-F1EDE2245C81}">
      <dgm:prSet phldrT="[Text]"/>
      <dgm:spPr/>
      <dgm:t>
        <a:bodyPr/>
        <a:lstStyle/>
        <a:p>
          <a:r>
            <a:rPr lang="en-GB" noProof="0" dirty="0"/>
            <a:t>April</a:t>
          </a:r>
        </a:p>
      </dgm:t>
    </dgm:pt>
    <dgm:pt modelId="{A235DA40-20E6-4C19-9CAC-A2870F008319}" type="parTrans" cxnId="{324FC641-19CB-4D3E-81ED-EE3DE5E6DFB1}">
      <dgm:prSet/>
      <dgm:spPr/>
      <dgm:t>
        <a:bodyPr/>
        <a:lstStyle/>
        <a:p>
          <a:endParaRPr lang="en-GB"/>
        </a:p>
      </dgm:t>
    </dgm:pt>
    <dgm:pt modelId="{374AF617-CDC8-4104-93C5-C5E974816440}" type="sibTrans" cxnId="{324FC641-19CB-4D3E-81ED-EE3DE5E6DFB1}">
      <dgm:prSet/>
      <dgm:spPr/>
      <dgm:t>
        <a:bodyPr/>
        <a:lstStyle/>
        <a:p>
          <a:endParaRPr lang="en-GB"/>
        </a:p>
      </dgm:t>
    </dgm:pt>
    <dgm:pt modelId="{3659A75D-B4A7-4366-92FF-16863E5D2760}">
      <dgm:prSet phldrT="[Text]"/>
      <dgm:spPr/>
      <dgm:t>
        <a:bodyPr/>
        <a:lstStyle/>
        <a:p>
          <a:r>
            <a:rPr lang="en-GB" noProof="0" dirty="0"/>
            <a:t>29.04.2024: kick-off meeting</a:t>
          </a:r>
        </a:p>
      </dgm:t>
    </dgm:pt>
    <dgm:pt modelId="{037904D5-75F2-4F4B-BAD2-5D2106D65633}" type="parTrans" cxnId="{CAC009E7-EED6-4ECE-8878-446EF5BAD4F4}">
      <dgm:prSet/>
      <dgm:spPr/>
      <dgm:t>
        <a:bodyPr/>
        <a:lstStyle/>
        <a:p>
          <a:endParaRPr lang="en-GB"/>
        </a:p>
      </dgm:t>
    </dgm:pt>
    <dgm:pt modelId="{6201070C-A37C-40C3-B428-11135B07EA74}" type="sibTrans" cxnId="{CAC009E7-EED6-4ECE-8878-446EF5BAD4F4}">
      <dgm:prSet/>
      <dgm:spPr/>
      <dgm:t>
        <a:bodyPr/>
        <a:lstStyle/>
        <a:p>
          <a:endParaRPr lang="en-GB"/>
        </a:p>
      </dgm:t>
    </dgm:pt>
    <dgm:pt modelId="{E23CC3D5-31A2-4620-B509-BA2772D67B49}">
      <dgm:prSet phldrT="[Text]"/>
      <dgm:spPr/>
      <dgm:t>
        <a:bodyPr/>
        <a:lstStyle/>
        <a:p>
          <a:r>
            <a:rPr lang="en-GB" noProof="0" dirty="0"/>
            <a:t>description of task</a:t>
          </a:r>
        </a:p>
      </dgm:t>
    </dgm:pt>
    <dgm:pt modelId="{4B96E30D-8249-4921-A3B1-3BD0832F8895}" type="parTrans" cxnId="{44756C88-859A-493B-A068-C1CF93E90660}">
      <dgm:prSet/>
      <dgm:spPr/>
      <dgm:t>
        <a:bodyPr/>
        <a:lstStyle/>
        <a:p>
          <a:endParaRPr lang="en-GB"/>
        </a:p>
      </dgm:t>
    </dgm:pt>
    <dgm:pt modelId="{FBBFAE2E-B30F-46B6-AE33-01F85E6EBFEC}" type="sibTrans" cxnId="{44756C88-859A-493B-A068-C1CF93E90660}">
      <dgm:prSet/>
      <dgm:spPr/>
      <dgm:t>
        <a:bodyPr/>
        <a:lstStyle/>
        <a:p>
          <a:endParaRPr lang="en-GB"/>
        </a:p>
      </dgm:t>
    </dgm:pt>
    <dgm:pt modelId="{25E2D6DA-34DB-49AC-AB99-8773B770AC96}">
      <dgm:prSet phldrT="[Text]"/>
      <dgm:spPr/>
      <dgm:t>
        <a:bodyPr/>
        <a:lstStyle/>
        <a:p>
          <a:r>
            <a:rPr lang="en-GB" noProof="0" dirty="0"/>
            <a:t>Mai</a:t>
          </a:r>
        </a:p>
      </dgm:t>
    </dgm:pt>
    <dgm:pt modelId="{C4EF28C7-6736-470D-83DE-6FA85E762B30}" type="parTrans" cxnId="{1149DDFB-C02F-4713-A073-7BAB1F97478E}">
      <dgm:prSet/>
      <dgm:spPr/>
      <dgm:t>
        <a:bodyPr/>
        <a:lstStyle/>
        <a:p>
          <a:endParaRPr lang="en-GB"/>
        </a:p>
      </dgm:t>
    </dgm:pt>
    <dgm:pt modelId="{CEC3CBFE-FDA0-4D5C-9D0C-58D0B1667B61}" type="sibTrans" cxnId="{1149DDFB-C02F-4713-A073-7BAB1F97478E}">
      <dgm:prSet/>
      <dgm:spPr/>
      <dgm:t>
        <a:bodyPr/>
        <a:lstStyle/>
        <a:p>
          <a:endParaRPr lang="en-GB"/>
        </a:p>
      </dgm:t>
    </dgm:pt>
    <dgm:pt modelId="{B038129C-DDA1-4F82-8571-A68214D03E7F}">
      <dgm:prSet phldrT="[Text]"/>
      <dgm:spPr/>
      <dgm:t>
        <a:bodyPr/>
        <a:lstStyle/>
        <a:p>
          <a:r>
            <a:rPr lang="en-GB" noProof="0" dirty="0"/>
            <a:t>initial 4 second data example</a:t>
          </a:r>
        </a:p>
      </dgm:t>
    </dgm:pt>
    <dgm:pt modelId="{38564713-16D9-4CB6-AF65-38AD0378E24B}" type="parTrans" cxnId="{EA983742-AEB5-4A32-BDCB-5C15638E3B36}">
      <dgm:prSet/>
      <dgm:spPr/>
      <dgm:t>
        <a:bodyPr/>
        <a:lstStyle/>
        <a:p>
          <a:endParaRPr lang="en-GB"/>
        </a:p>
      </dgm:t>
    </dgm:pt>
    <dgm:pt modelId="{DAD84EB1-231A-49D6-945E-CD803ED4B098}" type="sibTrans" cxnId="{EA983742-AEB5-4A32-BDCB-5C15638E3B36}">
      <dgm:prSet/>
      <dgm:spPr/>
      <dgm:t>
        <a:bodyPr/>
        <a:lstStyle/>
        <a:p>
          <a:endParaRPr lang="en-GB"/>
        </a:p>
      </dgm:t>
    </dgm:pt>
    <dgm:pt modelId="{35009822-E0AC-4F9A-9F10-CB16AD5E3E76}">
      <dgm:prSet phldrT="[Text]"/>
      <dgm:spPr/>
      <dgm:t>
        <a:bodyPr/>
        <a:lstStyle/>
        <a:p>
          <a:r>
            <a:rPr lang="en-GB" noProof="0" dirty="0"/>
            <a:t>data exploration</a:t>
          </a:r>
        </a:p>
      </dgm:t>
    </dgm:pt>
    <dgm:pt modelId="{6479B2D6-1564-437F-BBAE-7F32E1A1E9F1}" type="parTrans" cxnId="{48262CF9-EB1A-4CD0-806D-ED59D62CA510}">
      <dgm:prSet/>
      <dgm:spPr/>
      <dgm:t>
        <a:bodyPr/>
        <a:lstStyle/>
        <a:p>
          <a:endParaRPr lang="en-GB"/>
        </a:p>
      </dgm:t>
    </dgm:pt>
    <dgm:pt modelId="{60890B7E-5829-4106-890A-4A28BDDC9180}" type="sibTrans" cxnId="{48262CF9-EB1A-4CD0-806D-ED59D62CA510}">
      <dgm:prSet/>
      <dgm:spPr/>
      <dgm:t>
        <a:bodyPr/>
        <a:lstStyle/>
        <a:p>
          <a:endParaRPr lang="en-GB"/>
        </a:p>
      </dgm:t>
    </dgm:pt>
    <dgm:pt modelId="{9EB308C9-76BA-4892-AFF9-C42E9B31EC62}">
      <dgm:prSet phldrT="[Text]"/>
      <dgm:spPr/>
      <dgm:t>
        <a:bodyPr/>
        <a:lstStyle/>
        <a:p>
          <a:r>
            <a:rPr lang="en-GB" noProof="0" dirty="0"/>
            <a:t>June</a:t>
          </a:r>
        </a:p>
      </dgm:t>
    </dgm:pt>
    <dgm:pt modelId="{F9D1D4EA-A7F7-4361-A20D-EFAF65A072C1}" type="parTrans" cxnId="{CAB98839-A03B-4CA2-A161-80B07B23835F}">
      <dgm:prSet/>
      <dgm:spPr/>
      <dgm:t>
        <a:bodyPr/>
        <a:lstStyle/>
        <a:p>
          <a:endParaRPr lang="en-GB"/>
        </a:p>
      </dgm:t>
    </dgm:pt>
    <dgm:pt modelId="{5B378FA9-CD6D-4A40-892B-8264DABB7BCE}" type="sibTrans" cxnId="{CAB98839-A03B-4CA2-A161-80B07B23835F}">
      <dgm:prSet/>
      <dgm:spPr/>
      <dgm:t>
        <a:bodyPr/>
        <a:lstStyle/>
        <a:p>
          <a:endParaRPr lang="en-GB"/>
        </a:p>
      </dgm:t>
    </dgm:pt>
    <dgm:pt modelId="{13FA7304-B015-44EB-AE9B-963DFD2E8172}">
      <dgm:prSet phldrT="[Text]"/>
      <dgm:spPr/>
      <dgm:t>
        <a:bodyPr/>
        <a:lstStyle/>
        <a:p>
          <a:r>
            <a:rPr lang="en-GB" noProof="0" dirty="0"/>
            <a:t>first step tracking mechanism</a:t>
          </a:r>
        </a:p>
      </dgm:t>
    </dgm:pt>
    <dgm:pt modelId="{73791299-A982-4DA2-B6ED-75859950CE6E}" type="parTrans" cxnId="{002095F2-5B3F-47FE-9F27-13721FF1D623}">
      <dgm:prSet/>
      <dgm:spPr/>
      <dgm:t>
        <a:bodyPr/>
        <a:lstStyle/>
        <a:p>
          <a:endParaRPr lang="en-GB"/>
        </a:p>
      </dgm:t>
    </dgm:pt>
    <dgm:pt modelId="{90D751D2-E959-4582-8268-12A031A4D983}" type="sibTrans" cxnId="{002095F2-5B3F-47FE-9F27-13721FF1D623}">
      <dgm:prSet/>
      <dgm:spPr/>
      <dgm:t>
        <a:bodyPr/>
        <a:lstStyle/>
        <a:p>
          <a:endParaRPr lang="en-GB"/>
        </a:p>
      </dgm:t>
    </dgm:pt>
    <dgm:pt modelId="{1E4DFD7F-5D15-4227-BD5F-27790E6CDFF6}">
      <dgm:prSet phldrT="[Text]"/>
      <dgm:spPr/>
      <dgm:t>
        <a:bodyPr/>
        <a:lstStyle/>
        <a:p>
          <a:r>
            <a:rPr lang="en-GB" noProof="0" dirty="0"/>
            <a:t>July</a:t>
          </a:r>
        </a:p>
      </dgm:t>
    </dgm:pt>
    <dgm:pt modelId="{470EB16B-5FBE-4D3A-97FE-5CD3C76EB40A}" type="parTrans" cxnId="{A15A5290-9017-41F0-BDAD-E5AE602F4D36}">
      <dgm:prSet/>
      <dgm:spPr/>
      <dgm:t>
        <a:bodyPr/>
        <a:lstStyle/>
        <a:p>
          <a:endParaRPr lang="en-GB"/>
        </a:p>
      </dgm:t>
    </dgm:pt>
    <dgm:pt modelId="{12F12373-5744-4F26-A5E2-95DE1C6619DB}" type="sibTrans" cxnId="{A15A5290-9017-41F0-BDAD-E5AE602F4D36}">
      <dgm:prSet/>
      <dgm:spPr/>
      <dgm:t>
        <a:bodyPr/>
        <a:lstStyle/>
        <a:p>
          <a:endParaRPr lang="en-GB"/>
        </a:p>
      </dgm:t>
    </dgm:pt>
    <dgm:pt modelId="{A4A56E97-D18D-46EF-930F-F62563B20BD8}">
      <dgm:prSet phldrT="[Text]"/>
      <dgm:spPr/>
      <dgm:t>
        <a:bodyPr/>
        <a:lstStyle/>
        <a:p>
          <a:r>
            <a:rPr lang="en-GB" noProof="0" dirty="0"/>
            <a:t>August</a:t>
          </a:r>
        </a:p>
      </dgm:t>
    </dgm:pt>
    <dgm:pt modelId="{0F9BAE9D-0FEF-4493-8A14-CA387C8CF4F5}" type="parTrans" cxnId="{2AB6D19D-ACB3-4FD7-A4B1-4D5B0ADFF036}">
      <dgm:prSet/>
      <dgm:spPr/>
      <dgm:t>
        <a:bodyPr/>
        <a:lstStyle/>
        <a:p>
          <a:endParaRPr lang="en-GB"/>
        </a:p>
      </dgm:t>
    </dgm:pt>
    <dgm:pt modelId="{FECB866C-C6DB-4158-80C9-692E71B15901}" type="sibTrans" cxnId="{2AB6D19D-ACB3-4FD7-A4B1-4D5B0ADFF036}">
      <dgm:prSet/>
      <dgm:spPr/>
      <dgm:t>
        <a:bodyPr/>
        <a:lstStyle/>
        <a:p>
          <a:endParaRPr lang="en-GB"/>
        </a:p>
      </dgm:t>
    </dgm:pt>
    <dgm:pt modelId="{FCC81F81-E9AD-48D8-BBC8-25D503CC3FA3}">
      <dgm:prSet phldrT="[Text]"/>
      <dgm:spPr/>
      <dgm:t>
        <a:bodyPr/>
        <a:lstStyle/>
        <a:p>
          <a:r>
            <a:rPr lang="en-GB" noProof="0" dirty="0"/>
            <a:t>September</a:t>
          </a:r>
        </a:p>
      </dgm:t>
    </dgm:pt>
    <dgm:pt modelId="{2755AB34-6841-4539-8517-571B366014B0}" type="parTrans" cxnId="{D51E789F-3E1E-46BE-B318-3A60B86A9E12}">
      <dgm:prSet/>
      <dgm:spPr/>
      <dgm:t>
        <a:bodyPr/>
        <a:lstStyle/>
        <a:p>
          <a:endParaRPr lang="en-GB"/>
        </a:p>
      </dgm:t>
    </dgm:pt>
    <dgm:pt modelId="{393AA4BE-27CD-4719-866C-5D00C1841E48}" type="sibTrans" cxnId="{D51E789F-3E1E-46BE-B318-3A60B86A9E12}">
      <dgm:prSet/>
      <dgm:spPr/>
      <dgm:t>
        <a:bodyPr/>
        <a:lstStyle/>
        <a:p>
          <a:endParaRPr lang="en-GB"/>
        </a:p>
      </dgm:t>
    </dgm:pt>
    <dgm:pt modelId="{9EEFA688-8FB3-4E4D-A7AF-C453F081790E}">
      <dgm:prSet phldrT="[Text]"/>
      <dgm:spPr/>
      <dgm:t>
        <a:bodyPr/>
        <a:lstStyle/>
        <a:p>
          <a:r>
            <a:rPr lang="en-GB" noProof="0" dirty="0"/>
            <a:t>October</a:t>
          </a:r>
        </a:p>
      </dgm:t>
    </dgm:pt>
    <dgm:pt modelId="{831318BA-623E-41D6-B7BB-B2466AA89E64}" type="parTrans" cxnId="{6ECE7B2A-64BD-470D-8A75-2C3A9F43926C}">
      <dgm:prSet/>
      <dgm:spPr/>
      <dgm:t>
        <a:bodyPr/>
        <a:lstStyle/>
        <a:p>
          <a:endParaRPr lang="en-GB"/>
        </a:p>
      </dgm:t>
    </dgm:pt>
    <dgm:pt modelId="{1EB62FD5-2D7F-46CD-8576-FBE4673FE19E}" type="sibTrans" cxnId="{6ECE7B2A-64BD-470D-8A75-2C3A9F43926C}">
      <dgm:prSet/>
      <dgm:spPr/>
      <dgm:t>
        <a:bodyPr/>
        <a:lstStyle/>
        <a:p>
          <a:endParaRPr lang="en-GB"/>
        </a:p>
      </dgm:t>
    </dgm:pt>
    <dgm:pt modelId="{E5B5654B-26C6-4BA7-AF29-9707E0FEAC26}">
      <dgm:prSet phldrT="[Text]"/>
      <dgm:spPr/>
      <dgm:t>
        <a:bodyPr/>
        <a:lstStyle/>
        <a:p>
          <a:r>
            <a:rPr lang="en-GB" noProof="0" dirty="0"/>
            <a:t>improvements in step tracking</a:t>
          </a:r>
        </a:p>
      </dgm:t>
    </dgm:pt>
    <dgm:pt modelId="{3D218FD1-40D2-47C5-9FAD-BE4A03AEFE1F}" type="parTrans" cxnId="{9C693D0F-788A-43B9-BBF7-5E5C535B01FA}">
      <dgm:prSet/>
      <dgm:spPr/>
      <dgm:t>
        <a:bodyPr/>
        <a:lstStyle/>
        <a:p>
          <a:endParaRPr lang="en-GB"/>
        </a:p>
      </dgm:t>
    </dgm:pt>
    <dgm:pt modelId="{C3930B5D-67A2-4E68-835F-B66ABF685741}" type="sibTrans" cxnId="{9C693D0F-788A-43B9-BBF7-5E5C535B01FA}">
      <dgm:prSet/>
      <dgm:spPr/>
      <dgm:t>
        <a:bodyPr/>
        <a:lstStyle/>
        <a:p>
          <a:endParaRPr lang="en-GB"/>
        </a:p>
      </dgm:t>
    </dgm:pt>
    <dgm:pt modelId="{46A8B154-E560-4A13-9DA1-6245285C6266}">
      <dgm:prSet phldrT="[Text]"/>
      <dgm:spPr/>
      <dgm:t>
        <a:bodyPr/>
        <a:lstStyle/>
        <a:p>
          <a:r>
            <a:rPr lang="en-GB" noProof="0" dirty="0"/>
            <a:t>break due to exams/final projects</a:t>
          </a:r>
        </a:p>
      </dgm:t>
    </dgm:pt>
    <dgm:pt modelId="{3F3BD365-BB92-426D-ABAB-8AF43D1F3ED4}" type="parTrans" cxnId="{E5DF2B51-2288-4A44-BB13-86604D7FBDDF}">
      <dgm:prSet/>
      <dgm:spPr/>
      <dgm:t>
        <a:bodyPr/>
        <a:lstStyle/>
        <a:p>
          <a:endParaRPr lang="en-GB"/>
        </a:p>
      </dgm:t>
    </dgm:pt>
    <dgm:pt modelId="{44FDEF39-69A0-4106-9511-99ED846CFEE7}" type="sibTrans" cxnId="{E5DF2B51-2288-4A44-BB13-86604D7FBDDF}">
      <dgm:prSet/>
      <dgm:spPr/>
      <dgm:t>
        <a:bodyPr/>
        <a:lstStyle/>
        <a:p>
          <a:endParaRPr lang="en-GB"/>
        </a:p>
      </dgm:t>
    </dgm:pt>
    <dgm:pt modelId="{D273C15E-191F-4FA4-A443-A1290833A489}">
      <dgm:prSet phldrT="[Text]"/>
      <dgm:spPr/>
      <dgm:t>
        <a:bodyPr/>
        <a:lstStyle/>
        <a:p>
          <a:r>
            <a:rPr lang="en-GB" noProof="0" dirty="0"/>
            <a:t>ground detection using velocity</a:t>
          </a:r>
        </a:p>
      </dgm:t>
    </dgm:pt>
    <dgm:pt modelId="{6D699D6B-14F5-4A97-BA63-5706FF58C497}" type="parTrans" cxnId="{5F5407A8-76D6-4519-8558-0C2D975396AB}">
      <dgm:prSet/>
      <dgm:spPr/>
      <dgm:t>
        <a:bodyPr/>
        <a:lstStyle/>
        <a:p>
          <a:endParaRPr lang="en-GB"/>
        </a:p>
      </dgm:t>
    </dgm:pt>
    <dgm:pt modelId="{AA4313E9-D933-41DF-B0A3-34C06EEEDE97}" type="sibTrans" cxnId="{5F5407A8-76D6-4519-8558-0C2D975396AB}">
      <dgm:prSet/>
      <dgm:spPr/>
      <dgm:t>
        <a:bodyPr/>
        <a:lstStyle/>
        <a:p>
          <a:endParaRPr lang="en-GB"/>
        </a:p>
      </dgm:t>
    </dgm:pt>
    <dgm:pt modelId="{E861E988-613F-466C-B7F2-95FD0F1DD1E0}">
      <dgm:prSet phldrT="[Text]"/>
      <dgm:spPr/>
      <dgm:t>
        <a:bodyPr/>
        <a:lstStyle/>
        <a:p>
          <a:r>
            <a:rPr lang="en-GB" noProof="0" dirty="0"/>
            <a:t>Final presentation</a:t>
          </a:r>
        </a:p>
      </dgm:t>
    </dgm:pt>
    <dgm:pt modelId="{EC9B201C-A752-4DB6-A95D-E136690E096D}" type="parTrans" cxnId="{6998C9AA-7608-4863-A975-CECDABA86AEB}">
      <dgm:prSet/>
      <dgm:spPr/>
      <dgm:t>
        <a:bodyPr/>
        <a:lstStyle/>
        <a:p>
          <a:endParaRPr lang="en-GB"/>
        </a:p>
      </dgm:t>
    </dgm:pt>
    <dgm:pt modelId="{32D8634B-73B0-49C0-8297-485A96CB7E9F}" type="sibTrans" cxnId="{6998C9AA-7608-4863-A975-CECDABA86AEB}">
      <dgm:prSet/>
      <dgm:spPr/>
      <dgm:t>
        <a:bodyPr/>
        <a:lstStyle/>
        <a:p>
          <a:endParaRPr lang="en-GB"/>
        </a:p>
      </dgm:t>
    </dgm:pt>
    <dgm:pt modelId="{747D3D52-4ED5-458E-B669-A1273F5BFAAE}">
      <dgm:prSet phldrT="[Text]" custT="1"/>
      <dgm:spPr/>
      <dgm:t>
        <a:bodyPr/>
        <a:lstStyle/>
        <a:p>
          <a:r>
            <a:rPr lang="en-GB" sz="700" noProof="0" dirty="0"/>
            <a:t>coordinate estimation with </a:t>
          </a:r>
          <a:r>
            <a:rPr lang="en-GB" sz="700" noProof="0" dirty="0" err="1">
              <a:hlinkClick xmlns:r="http://schemas.openxmlformats.org/officeDocument/2006/relationships" r:id="rId1"/>
            </a:rPr>
            <a:t>MediaPipe</a:t>
          </a:r>
          <a:r>
            <a:rPr lang="en-GB" sz="700" noProof="0" dirty="0"/>
            <a:t> &amp; </a:t>
          </a:r>
          <a:r>
            <a:rPr lang="en-GB" sz="700" noProof="0" dirty="0">
              <a:hlinkClick xmlns:r="http://schemas.openxmlformats.org/officeDocument/2006/relationships" r:id="rId2"/>
            </a:rPr>
            <a:t>OpenCV</a:t>
          </a:r>
          <a:endParaRPr lang="en-GB" sz="600" noProof="0" dirty="0"/>
        </a:p>
      </dgm:t>
    </dgm:pt>
    <dgm:pt modelId="{89598423-A509-4859-BBF0-C440E729B305}" type="parTrans" cxnId="{93D511C3-15B6-4163-B260-F0691D9F7D7A}">
      <dgm:prSet/>
      <dgm:spPr/>
      <dgm:t>
        <a:bodyPr/>
        <a:lstStyle/>
        <a:p>
          <a:endParaRPr lang="en-GB"/>
        </a:p>
      </dgm:t>
    </dgm:pt>
    <dgm:pt modelId="{AB20D45F-6BDF-47DA-B513-C3E9F1C69E25}" type="sibTrans" cxnId="{93D511C3-15B6-4163-B260-F0691D9F7D7A}">
      <dgm:prSet/>
      <dgm:spPr/>
      <dgm:t>
        <a:bodyPr/>
        <a:lstStyle/>
        <a:p>
          <a:endParaRPr lang="en-GB"/>
        </a:p>
      </dgm:t>
    </dgm:pt>
    <dgm:pt modelId="{7DCE0F45-43A3-4AC1-A56B-1DEA01DC8625}">
      <dgm:prSet phldrT="[Text]"/>
      <dgm:spPr/>
      <dgm:t>
        <a:bodyPr/>
        <a:lstStyle/>
        <a:p>
          <a:r>
            <a:rPr lang="en-GB" noProof="0" dirty="0"/>
            <a:t>tracking edge cases in step tracking</a:t>
          </a:r>
        </a:p>
      </dgm:t>
    </dgm:pt>
    <dgm:pt modelId="{12603EC6-F9BC-4A7D-9FFB-92CE3AD2DD2E}" type="parTrans" cxnId="{8C0EDEF4-09C7-4064-A23D-29737A385F8F}">
      <dgm:prSet/>
      <dgm:spPr/>
      <dgm:t>
        <a:bodyPr/>
        <a:lstStyle/>
        <a:p>
          <a:endParaRPr lang="en-GB"/>
        </a:p>
      </dgm:t>
    </dgm:pt>
    <dgm:pt modelId="{F13DD1C2-806D-440A-BB6D-BFB222725D7A}" type="sibTrans" cxnId="{8C0EDEF4-09C7-4064-A23D-29737A385F8F}">
      <dgm:prSet/>
      <dgm:spPr/>
      <dgm:t>
        <a:bodyPr/>
        <a:lstStyle/>
        <a:p>
          <a:endParaRPr lang="en-GB"/>
        </a:p>
      </dgm:t>
    </dgm:pt>
    <dgm:pt modelId="{13A28F42-1F29-4A3E-AB3D-241101795DA9}">
      <dgm:prSet phldrT="[Text]"/>
      <dgm:spPr/>
      <dgm:t>
        <a:bodyPr/>
        <a:lstStyle/>
        <a:p>
          <a:r>
            <a:rPr lang="en-GB" noProof="0" dirty="0"/>
            <a:t>deriving test takers‘ personal feedback and benchmark comparison</a:t>
          </a:r>
        </a:p>
      </dgm:t>
    </dgm:pt>
    <dgm:pt modelId="{6837EC22-7E89-4D66-8391-5E1149FBE171}" type="parTrans" cxnId="{6600C3C8-9ECA-447D-BFB9-6BB8761D2450}">
      <dgm:prSet/>
      <dgm:spPr/>
      <dgm:t>
        <a:bodyPr/>
        <a:lstStyle/>
        <a:p>
          <a:endParaRPr lang="en-GB"/>
        </a:p>
      </dgm:t>
    </dgm:pt>
    <dgm:pt modelId="{D211C092-18A4-4E28-A13C-5A6F2FB31B00}" type="sibTrans" cxnId="{6600C3C8-9ECA-447D-BFB9-6BB8761D2450}">
      <dgm:prSet/>
      <dgm:spPr/>
      <dgm:t>
        <a:bodyPr/>
        <a:lstStyle/>
        <a:p>
          <a:endParaRPr lang="en-GB"/>
        </a:p>
      </dgm:t>
    </dgm:pt>
    <dgm:pt modelId="{07AAA9FC-E64C-4C36-BF52-76E214DB3C00}">
      <dgm:prSet phldrT="[Text]"/>
      <dgm:spPr/>
      <dgm:t>
        <a:bodyPr/>
        <a:lstStyle/>
        <a:p>
          <a:r>
            <a:rPr lang="en-GB" noProof="0" dirty="0"/>
            <a:t>first 2MST example data</a:t>
          </a:r>
        </a:p>
      </dgm:t>
    </dgm:pt>
    <dgm:pt modelId="{E13FBDB2-3BEB-4F15-96B9-AFA408F007FB}" type="parTrans" cxnId="{4EA682D7-CB6A-41C2-9721-B974CB5AAE1D}">
      <dgm:prSet/>
      <dgm:spPr/>
      <dgm:t>
        <a:bodyPr/>
        <a:lstStyle/>
        <a:p>
          <a:endParaRPr lang="en-GB"/>
        </a:p>
      </dgm:t>
    </dgm:pt>
    <dgm:pt modelId="{0BF77A07-EB7D-4CBA-A11F-3042E53A0B79}" type="sibTrans" cxnId="{4EA682D7-CB6A-41C2-9721-B974CB5AAE1D}">
      <dgm:prSet/>
      <dgm:spPr/>
      <dgm:t>
        <a:bodyPr/>
        <a:lstStyle/>
        <a:p>
          <a:endParaRPr lang="en-GB"/>
        </a:p>
      </dgm:t>
    </dgm:pt>
    <dgm:pt modelId="{51714F50-2995-4967-B701-8017765B0FE6}">
      <dgm:prSet phldrT="[Text]"/>
      <dgm:spPr/>
      <dgm:t>
        <a:bodyPr/>
        <a:lstStyle/>
        <a:p>
          <a:r>
            <a:rPr lang="en-GB" noProof="0" dirty="0"/>
            <a:t>addition of 6 more datasets</a:t>
          </a:r>
        </a:p>
      </dgm:t>
    </dgm:pt>
    <dgm:pt modelId="{BE1928F6-B703-4649-A4D4-A181C6CC628B}" type="parTrans" cxnId="{20EEB951-3BBA-4BAF-AFD2-E233F448D8D8}">
      <dgm:prSet/>
      <dgm:spPr/>
      <dgm:t>
        <a:bodyPr/>
        <a:lstStyle/>
        <a:p>
          <a:endParaRPr lang="en-GB"/>
        </a:p>
      </dgm:t>
    </dgm:pt>
    <dgm:pt modelId="{4B537508-2D28-4095-A6E4-15B4830B8A78}" type="sibTrans" cxnId="{20EEB951-3BBA-4BAF-AFD2-E233F448D8D8}">
      <dgm:prSet/>
      <dgm:spPr/>
      <dgm:t>
        <a:bodyPr/>
        <a:lstStyle/>
        <a:p>
          <a:endParaRPr lang="en-GB"/>
        </a:p>
      </dgm:t>
    </dgm:pt>
    <dgm:pt modelId="{F408FB0C-24EC-412B-91E4-6149CED1C040}">
      <dgm:prSet phldrT="[Text]"/>
      <dgm:spPr/>
      <dgm:t>
        <a:bodyPr/>
        <a:lstStyle/>
        <a:p>
          <a:r>
            <a:rPr lang="en-GB" noProof="0" dirty="0"/>
            <a:t>first segmentation analysis</a:t>
          </a:r>
        </a:p>
      </dgm:t>
    </dgm:pt>
    <dgm:pt modelId="{A8927B5E-15D6-45FA-8F07-69A1E61F8964}" type="parTrans" cxnId="{41D92C83-7433-4C28-9D72-B203AAD01F1B}">
      <dgm:prSet/>
      <dgm:spPr/>
      <dgm:t>
        <a:bodyPr/>
        <a:lstStyle/>
        <a:p>
          <a:endParaRPr lang="en-GB"/>
        </a:p>
      </dgm:t>
    </dgm:pt>
    <dgm:pt modelId="{5669B46B-9692-47FB-B53C-6019E05A6210}" type="sibTrans" cxnId="{41D92C83-7433-4C28-9D72-B203AAD01F1B}">
      <dgm:prSet/>
      <dgm:spPr/>
      <dgm:t>
        <a:bodyPr/>
        <a:lstStyle/>
        <a:p>
          <a:endParaRPr lang="en-GB"/>
        </a:p>
      </dgm:t>
    </dgm:pt>
    <dgm:pt modelId="{3A8049ED-931B-46C8-B197-A2D85DC337BD}">
      <dgm:prSet phldrT="[Text]"/>
      <dgm:spPr/>
      <dgm:t>
        <a:bodyPr/>
        <a:lstStyle/>
        <a:p>
          <a:r>
            <a:rPr lang="de-DE" noProof="0" dirty="0"/>
            <a:t>interview </a:t>
          </a:r>
          <a:r>
            <a:rPr lang="de-DE" noProof="0" dirty="0" err="1"/>
            <a:t>with</a:t>
          </a:r>
          <a:r>
            <a:rPr lang="de-DE" noProof="0" dirty="0"/>
            <a:t> </a:t>
          </a:r>
          <a:r>
            <a:rPr lang="de-DE" noProof="0" dirty="0" err="1"/>
            <a:t>sports</a:t>
          </a:r>
          <a:r>
            <a:rPr lang="de-DE" noProof="0" dirty="0"/>
            <a:t> </a:t>
          </a:r>
          <a:r>
            <a:rPr lang="de-DE" noProof="0" dirty="0" err="1"/>
            <a:t>scientist</a:t>
          </a:r>
          <a:endParaRPr lang="en-GB" noProof="0" dirty="0"/>
        </a:p>
      </dgm:t>
    </dgm:pt>
    <dgm:pt modelId="{0C4649C4-C09F-4610-9BCE-A06072E61DDD}" type="parTrans" cxnId="{67E1BF5A-7BAF-4988-BF0E-45C0C45C5957}">
      <dgm:prSet/>
      <dgm:spPr/>
      <dgm:t>
        <a:bodyPr/>
        <a:lstStyle/>
        <a:p>
          <a:endParaRPr lang="en-GB"/>
        </a:p>
      </dgm:t>
    </dgm:pt>
    <dgm:pt modelId="{CA410072-0223-445A-8593-931AD8AA26A3}" type="sibTrans" cxnId="{67E1BF5A-7BAF-4988-BF0E-45C0C45C5957}">
      <dgm:prSet/>
      <dgm:spPr/>
      <dgm:t>
        <a:bodyPr/>
        <a:lstStyle/>
        <a:p>
          <a:endParaRPr lang="en-GB"/>
        </a:p>
      </dgm:t>
    </dgm:pt>
    <dgm:pt modelId="{8D89A12B-EFFD-4765-B771-1B90295205FE}">
      <dgm:prSet phldrT="[Text]"/>
      <dgm:spPr/>
      <dgm:t>
        <a:bodyPr/>
        <a:lstStyle/>
        <a:p>
          <a:r>
            <a:rPr lang="de-DE" noProof="0" dirty="0" err="1"/>
            <a:t>midway</a:t>
          </a:r>
          <a:r>
            <a:rPr lang="de-DE" noProof="0" dirty="0"/>
            <a:t> </a:t>
          </a:r>
          <a:r>
            <a:rPr lang="de-DE" noProof="0" dirty="0" err="1"/>
            <a:t>presentation</a:t>
          </a:r>
          <a:endParaRPr lang="en-GB" noProof="0" dirty="0"/>
        </a:p>
      </dgm:t>
    </dgm:pt>
    <dgm:pt modelId="{5E4721F3-BCEE-44B6-802F-B1CFC0B15B17}" type="parTrans" cxnId="{F27C948A-0662-48B2-B5AC-3E0A2D2C6EFF}">
      <dgm:prSet/>
      <dgm:spPr/>
      <dgm:t>
        <a:bodyPr/>
        <a:lstStyle/>
        <a:p>
          <a:endParaRPr lang="en-GB"/>
        </a:p>
      </dgm:t>
    </dgm:pt>
    <dgm:pt modelId="{60ADD4B4-2057-4A7B-8E22-31AA5054CBA3}" type="sibTrans" cxnId="{F27C948A-0662-48B2-B5AC-3E0A2D2C6EFF}">
      <dgm:prSet/>
      <dgm:spPr/>
      <dgm:t>
        <a:bodyPr/>
        <a:lstStyle/>
        <a:p>
          <a:endParaRPr lang="en-GB"/>
        </a:p>
      </dgm:t>
    </dgm:pt>
    <dgm:pt modelId="{94BD403B-B91F-4D3A-8767-D1BF4A4FB102}">
      <dgm:prSet/>
      <dgm:spPr/>
      <dgm:t>
        <a:bodyPr/>
        <a:lstStyle/>
        <a:p>
          <a:r>
            <a:rPr lang="en-GB" noProof="0"/>
            <a:t>Final report</a:t>
          </a:r>
          <a:endParaRPr lang="en-GB" noProof="0" dirty="0"/>
        </a:p>
      </dgm:t>
    </dgm:pt>
    <dgm:pt modelId="{B86F735E-5A1E-4F1D-9686-703688ABED98}" type="parTrans" cxnId="{B2B4E884-6DE1-4B24-B31F-9AACB262DF72}">
      <dgm:prSet/>
      <dgm:spPr/>
      <dgm:t>
        <a:bodyPr/>
        <a:lstStyle/>
        <a:p>
          <a:endParaRPr lang="en-GB"/>
        </a:p>
      </dgm:t>
    </dgm:pt>
    <dgm:pt modelId="{5EF10BEC-8719-4254-989E-198AEAD75B96}" type="sibTrans" cxnId="{B2B4E884-6DE1-4B24-B31F-9AACB262DF72}">
      <dgm:prSet/>
      <dgm:spPr/>
      <dgm:t>
        <a:bodyPr/>
        <a:lstStyle/>
        <a:p>
          <a:endParaRPr lang="en-GB"/>
        </a:p>
      </dgm:t>
    </dgm:pt>
    <dgm:pt modelId="{4443D79C-9A2D-4AA8-B909-C5A8F25F2461}">
      <dgm:prSet phldrT="[Text]"/>
      <dgm:spPr/>
      <dgm:t>
        <a:bodyPr/>
        <a:lstStyle/>
        <a:p>
          <a:endParaRPr lang="en-GB" sz="600" noProof="0" dirty="0"/>
        </a:p>
      </dgm:t>
    </dgm:pt>
    <dgm:pt modelId="{621146D2-482A-4790-B276-212EE495EF05}" type="parTrans" cxnId="{A868257A-2189-4B61-A1F7-82D9FDB1BCB9}">
      <dgm:prSet/>
      <dgm:spPr/>
      <dgm:t>
        <a:bodyPr/>
        <a:lstStyle/>
        <a:p>
          <a:endParaRPr lang="en-GB"/>
        </a:p>
      </dgm:t>
    </dgm:pt>
    <dgm:pt modelId="{76EE24E5-74F2-4E7E-A405-745139526DD2}" type="sibTrans" cxnId="{A868257A-2189-4B61-A1F7-82D9FDB1BCB9}">
      <dgm:prSet/>
      <dgm:spPr/>
      <dgm:t>
        <a:bodyPr/>
        <a:lstStyle/>
        <a:p>
          <a:endParaRPr lang="en-GB"/>
        </a:p>
      </dgm:t>
    </dgm:pt>
    <dgm:pt modelId="{6AE5925B-BCA1-4ABD-95E9-85E73BE0CB0B}">
      <dgm:prSet phldrT="[Text]" custT="1"/>
      <dgm:spPr/>
      <dgm:t>
        <a:bodyPr/>
        <a:lstStyle/>
        <a:p>
          <a:r>
            <a:rPr lang="en-GB" sz="700" noProof="0" dirty="0"/>
            <a:t>Qualitative assessment of performance by sports scientist</a:t>
          </a:r>
        </a:p>
      </dgm:t>
    </dgm:pt>
    <dgm:pt modelId="{1D4A4C5F-FF65-4390-9ADF-C12D7ACB9110}" type="parTrans" cxnId="{F6FB5DC8-F9E3-4A37-98DB-B126557B8BFA}">
      <dgm:prSet/>
      <dgm:spPr/>
      <dgm:t>
        <a:bodyPr/>
        <a:lstStyle/>
        <a:p>
          <a:endParaRPr lang="en-GB"/>
        </a:p>
      </dgm:t>
    </dgm:pt>
    <dgm:pt modelId="{F3DB8F64-E3A6-4956-B3F5-BA1185BC4AFD}" type="sibTrans" cxnId="{F6FB5DC8-F9E3-4A37-98DB-B126557B8BFA}">
      <dgm:prSet/>
      <dgm:spPr/>
      <dgm:t>
        <a:bodyPr/>
        <a:lstStyle/>
        <a:p>
          <a:endParaRPr lang="en-GB"/>
        </a:p>
      </dgm:t>
    </dgm:pt>
    <dgm:pt modelId="{6E4126AB-765E-4D31-8C38-D19170396282}">
      <dgm:prSet phldrT="[Text]" custT="1"/>
      <dgm:spPr/>
      <dgm:t>
        <a:bodyPr/>
        <a:lstStyle/>
        <a:p>
          <a:r>
            <a:rPr lang="de-DE" sz="700" noProof="0" dirty="0" err="1"/>
            <a:t>Quantitave</a:t>
          </a:r>
          <a:r>
            <a:rPr lang="de-DE" sz="700" noProof="0" dirty="0"/>
            <a:t> </a:t>
          </a:r>
          <a:r>
            <a:rPr lang="de-DE" sz="700" noProof="0" dirty="0" err="1"/>
            <a:t>performance</a:t>
          </a:r>
          <a:r>
            <a:rPr lang="de-DE" sz="700" noProof="0" dirty="0"/>
            <a:t> </a:t>
          </a:r>
          <a:r>
            <a:rPr lang="de-DE" sz="700" noProof="0" dirty="0" err="1"/>
            <a:t>assessment</a:t>
          </a:r>
          <a:endParaRPr lang="en-GB" sz="700" noProof="0" dirty="0"/>
        </a:p>
      </dgm:t>
    </dgm:pt>
    <dgm:pt modelId="{B99DAF16-759B-4EB1-9D18-A8F3BE1ECDD5}" type="parTrans" cxnId="{5872F611-B5E9-4555-A47E-784246CCB45F}">
      <dgm:prSet/>
      <dgm:spPr/>
      <dgm:t>
        <a:bodyPr/>
        <a:lstStyle/>
        <a:p>
          <a:endParaRPr lang="en-GB"/>
        </a:p>
      </dgm:t>
    </dgm:pt>
    <dgm:pt modelId="{9B8A892B-90D3-4FE8-A702-136715576BF2}" type="sibTrans" cxnId="{5872F611-B5E9-4555-A47E-784246CCB45F}">
      <dgm:prSet/>
      <dgm:spPr/>
      <dgm:t>
        <a:bodyPr/>
        <a:lstStyle/>
        <a:p>
          <a:endParaRPr lang="en-GB"/>
        </a:p>
      </dgm:t>
    </dgm:pt>
    <dgm:pt modelId="{ED3A493D-6B06-4915-B44F-64871D37336A}" type="pres">
      <dgm:prSet presAssocID="{50DA2AA9-4E72-4380-B3D6-262AEC647330}" presName="Name0" presStyleCnt="0">
        <dgm:presLayoutVars>
          <dgm:dir/>
          <dgm:animLvl val="lvl"/>
          <dgm:resizeHandles val="exact"/>
        </dgm:presLayoutVars>
      </dgm:prSet>
      <dgm:spPr/>
    </dgm:pt>
    <dgm:pt modelId="{CFE2D44B-85AC-4E9A-9CD7-B4E6C66C0634}" type="pres">
      <dgm:prSet presAssocID="{50DA2AA9-4E72-4380-B3D6-262AEC647330}" presName="tSp" presStyleCnt="0"/>
      <dgm:spPr/>
    </dgm:pt>
    <dgm:pt modelId="{67AE31BD-D249-48EF-A2DA-9331ABA059E8}" type="pres">
      <dgm:prSet presAssocID="{50DA2AA9-4E72-4380-B3D6-262AEC647330}" presName="bSp" presStyleCnt="0"/>
      <dgm:spPr/>
    </dgm:pt>
    <dgm:pt modelId="{B7652544-FA96-442A-A250-F68FA5977941}" type="pres">
      <dgm:prSet presAssocID="{50DA2AA9-4E72-4380-B3D6-262AEC647330}" presName="process" presStyleCnt="0"/>
      <dgm:spPr/>
    </dgm:pt>
    <dgm:pt modelId="{83FBC8B5-3114-44D9-B4AE-57E7021FA0BE}" type="pres">
      <dgm:prSet presAssocID="{743C2F2B-AA71-44E4-9E4A-F1EDE2245C81}" presName="composite1" presStyleCnt="0"/>
      <dgm:spPr/>
    </dgm:pt>
    <dgm:pt modelId="{D1EE9723-9D12-4E81-BD68-5432FA56D3EA}" type="pres">
      <dgm:prSet presAssocID="{743C2F2B-AA71-44E4-9E4A-F1EDE2245C81}" presName="dummyNode1" presStyleLbl="node1" presStyleIdx="0" presStyleCnt="7"/>
      <dgm:spPr/>
    </dgm:pt>
    <dgm:pt modelId="{9525A66F-DBDD-488D-906A-0D19E95E008A}" type="pres">
      <dgm:prSet presAssocID="{743C2F2B-AA71-44E4-9E4A-F1EDE2245C81}" presName="childNode1" presStyleLbl="bgAcc1" presStyleIdx="0" presStyleCnt="7">
        <dgm:presLayoutVars>
          <dgm:bulletEnabled val="1"/>
        </dgm:presLayoutVars>
      </dgm:prSet>
      <dgm:spPr/>
    </dgm:pt>
    <dgm:pt modelId="{347E43DA-D382-41D2-8C62-7E1AEEE63D37}" type="pres">
      <dgm:prSet presAssocID="{743C2F2B-AA71-44E4-9E4A-F1EDE2245C81}" presName="childNode1tx" presStyleLbl="bgAcc1" presStyleIdx="0" presStyleCnt="7">
        <dgm:presLayoutVars>
          <dgm:bulletEnabled val="1"/>
        </dgm:presLayoutVars>
      </dgm:prSet>
      <dgm:spPr/>
    </dgm:pt>
    <dgm:pt modelId="{4ACF7260-FC89-4711-BA9F-6B2B40A1B092}" type="pres">
      <dgm:prSet presAssocID="{743C2F2B-AA71-44E4-9E4A-F1EDE2245C81}" presName="parentNode1" presStyleLbl="node1" presStyleIdx="0" presStyleCnt="7">
        <dgm:presLayoutVars>
          <dgm:chMax val="1"/>
          <dgm:bulletEnabled val="1"/>
        </dgm:presLayoutVars>
      </dgm:prSet>
      <dgm:spPr/>
    </dgm:pt>
    <dgm:pt modelId="{65897E56-1895-4139-9E04-3AC1FC3E29DC}" type="pres">
      <dgm:prSet presAssocID="{743C2F2B-AA71-44E4-9E4A-F1EDE2245C81}" presName="connSite1" presStyleCnt="0"/>
      <dgm:spPr/>
    </dgm:pt>
    <dgm:pt modelId="{F20B6EBA-6929-4B52-8DF3-F2ABBDC802C7}" type="pres">
      <dgm:prSet presAssocID="{374AF617-CDC8-4104-93C5-C5E974816440}" presName="Name9" presStyleLbl="sibTrans2D1" presStyleIdx="0" presStyleCnt="6"/>
      <dgm:spPr/>
    </dgm:pt>
    <dgm:pt modelId="{EF6AC4F1-6FAD-405C-A208-1CBEF68F4489}" type="pres">
      <dgm:prSet presAssocID="{25E2D6DA-34DB-49AC-AB99-8773B770AC96}" presName="composite2" presStyleCnt="0"/>
      <dgm:spPr/>
    </dgm:pt>
    <dgm:pt modelId="{2D99422E-4F53-4CBA-8983-340578693456}" type="pres">
      <dgm:prSet presAssocID="{25E2D6DA-34DB-49AC-AB99-8773B770AC96}" presName="dummyNode2" presStyleLbl="node1" presStyleIdx="0" presStyleCnt="7"/>
      <dgm:spPr/>
    </dgm:pt>
    <dgm:pt modelId="{B86A646C-7310-4B3D-BA70-04DAD5849640}" type="pres">
      <dgm:prSet presAssocID="{25E2D6DA-34DB-49AC-AB99-8773B770AC96}" presName="childNode2" presStyleLbl="bgAcc1" presStyleIdx="1" presStyleCnt="7">
        <dgm:presLayoutVars>
          <dgm:bulletEnabled val="1"/>
        </dgm:presLayoutVars>
      </dgm:prSet>
      <dgm:spPr/>
    </dgm:pt>
    <dgm:pt modelId="{7228AC85-C7B8-4C79-9437-3945B38165CF}" type="pres">
      <dgm:prSet presAssocID="{25E2D6DA-34DB-49AC-AB99-8773B770AC96}" presName="childNode2tx" presStyleLbl="bgAcc1" presStyleIdx="1" presStyleCnt="7">
        <dgm:presLayoutVars>
          <dgm:bulletEnabled val="1"/>
        </dgm:presLayoutVars>
      </dgm:prSet>
      <dgm:spPr/>
    </dgm:pt>
    <dgm:pt modelId="{764C4325-FA94-4160-9B52-89169634C8DF}" type="pres">
      <dgm:prSet presAssocID="{25E2D6DA-34DB-49AC-AB99-8773B770AC96}" presName="parentNode2" presStyleLbl="node1" presStyleIdx="1" presStyleCnt="7">
        <dgm:presLayoutVars>
          <dgm:chMax val="0"/>
          <dgm:bulletEnabled val="1"/>
        </dgm:presLayoutVars>
      </dgm:prSet>
      <dgm:spPr/>
    </dgm:pt>
    <dgm:pt modelId="{28163EE7-562F-4C29-AAA5-313A3D10902F}" type="pres">
      <dgm:prSet presAssocID="{25E2D6DA-34DB-49AC-AB99-8773B770AC96}" presName="connSite2" presStyleCnt="0"/>
      <dgm:spPr/>
    </dgm:pt>
    <dgm:pt modelId="{44361F4F-C9ED-47D4-9EAB-4B91CE163542}" type="pres">
      <dgm:prSet presAssocID="{CEC3CBFE-FDA0-4D5C-9D0C-58D0B1667B61}" presName="Name18" presStyleLbl="sibTrans2D1" presStyleIdx="1" presStyleCnt="6"/>
      <dgm:spPr/>
    </dgm:pt>
    <dgm:pt modelId="{A0DDA955-7C51-40A0-AD1E-6999D0100841}" type="pres">
      <dgm:prSet presAssocID="{9EB308C9-76BA-4892-AFF9-C42E9B31EC62}" presName="composite1" presStyleCnt="0"/>
      <dgm:spPr/>
    </dgm:pt>
    <dgm:pt modelId="{9BC90501-8175-45A3-B58C-7AA177F3A769}" type="pres">
      <dgm:prSet presAssocID="{9EB308C9-76BA-4892-AFF9-C42E9B31EC62}" presName="dummyNode1" presStyleLbl="node1" presStyleIdx="1" presStyleCnt="7"/>
      <dgm:spPr/>
    </dgm:pt>
    <dgm:pt modelId="{1864E93A-A5FA-417D-902D-0E8205DB2F15}" type="pres">
      <dgm:prSet presAssocID="{9EB308C9-76BA-4892-AFF9-C42E9B31EC62}" presName="childNode1" presStyleLbl="bgAcc1" presStyleIdx="2" presStyleCnt="7">
        <dgm:presLayoutVars>
          <dgm:bulletEnabled val="1"/>
        </dgm:presLayoutVars>
      </dgm:prSet>
      <dgm:spPr/>
    </dgm:pt>
    <dgm:pt modelId="{8E90659B-6AE5-4010-B947-66CD16AF9F4C}" type="pres">
      <dgm:prSet presAssocID="{9EB308C9-76BA-4892-AFF9-C42E9B31EC62}" presName="childNode1tx" presStyleLbl="bgAcc1" presStyleIdx="2" presStyleCnt="7">
        <dgm:presLayoutVars>
          <dgm:bulletEnabled val="1"/>
        </dgm:presLayoutVars>
      </dgm:prSet>
      <dgm:spPr/>
    </dgm:pt>
    <dgm:pt modelId="{F4B62C23-CAD7-4026-90F9-07EB5BB6DD40}" type="pres">
      <dgm:prSet presAssocID="{9EB308C9-76BA-4892-AFF9-C42E9B31EC62}" presName="parentNode1" presStyleLbl="node1" presStyleIdx="2" presStyleCnt="7">
        <dgm:presLayoutVars>
          <dgm:chMax val="1"/>
          <dgm:bulletEnabled val="1"/>
        </dgm:presLayoutVars>
      </dgm:prSet>
      <dgm:spPr/>
    </dgm:pt>
    <dgm:pt modelId="{6417FC0F-A4BF-40FE-B496-75E4D07747F8}" type="pres">
      <dgm:prSet presAssocID="{9EB308C9-76BA-4892-AFF9-C42E9B31EC62}" presName="connSite1" presStyleCnt="0"/>
      <dgm:spPr/>
    </dgm:pt>
    <dgm:pt modelId="{D2FC2427-7D70-45BB-BDA1-4F54987DE850}" type="pres">
      <dgm:prSet presAssocID="{5B378FA9-CD6D-4A40-892B-8264DABB7BCE}" presName="Name9" presStyleLbl="sibTrans2D1" presStyleIdx="2" presStyleCnt="6"/>
      <dgm:spPr/>
    </dgm:pt>
    <dgm:pt modelId="{4AB675A8-6ED1-454D-9C66-C249441692C7}" type="pres">
      <dgm:prSet presAssocID="{1E4DFD7F-5D15-4227-BD5F-27790E6CDFF6}" presName="composite2" presStyleCnt="0"/>
      <dgm:spPr/>
    </dgm:pt>
    <dgm:pt modelId="{850F56F8-FEC4-417A-91F7-B8CF6FC49474}" type="pres">
      <dgm:prSet presAssocID="{1E4DFD7F-5D15-4227-BD5F-27790E6CDFF6}" presName="dummyNode2" presStyleLbl="node1" presStyleIdx="2" presStyleCnt="7"/>
      <dgm:spPr/>
    </dgm:pt>
    <dgm:pt modelId="{DBC34FE9-9E0E-4649-A358-4A28979486C4}" type="pres">
      <dgm:prSet presAssocID="{1E4DFD7F-5D15-4227-BD5F-27790E6CDFF6}" presName="childNode2" presStyleLbl="bgAcc1" presStyleIdx="3" presStyleCnt="7">
        <dgm:presLayoutVars>
          <dgm:bulletEnabled val="1"/>
        </dgm:presLayoutVars>
      </dgm:prSet>
      <dgm:spPr/>
    </dgm:pt>
    <dgm:pt modelId="{B31F42E1-02E6-40AC-8B41-A2FDCFE1AB7C}" type="pres">
      <dgm:prSet presAssocID="{1E4DFD7F-5D15-4227-BD5F-27790E6CDFF6}" presName="childNode2tx" presStyleLbl="bgAcc1" presStyleIdx="3" presStyleCnt="7">
        <dgm:presLayoutVars>
          <dgm:bulletEnabled val="1"/>
        </dgm:presLayoutVars>
      </dgm:prSet>
      <dgm:spPr/>
    </dgm:pt>
    <dgm:pt modelId="{7D647728-092D-42BD-A12E-A9B6B3A60B51}" type="pres">
      <dgm:prSet presAssocID="{1E4DFD7F-5D15-4227-BD5F-27790E6CDFF6}" presName="parentNode2" presStyleLbl="node1" presStyleIdx="3" presStyleCnt="7">
        <dgm:presLayoutVars>
          <dgm:chMax val="0"/>
          <dgm:bulletEnabled val="1"/>
        </dgm:presLayoutVars>
      </dgm:prSet>
      <dgm:spPr/>
    </dgm:pt>
    <dgm:pt modelId="{17A57C74-73DA-4A03-814F-312A36471660}" type="pres">
      <dgm:prSet presAssocID="{1E4DFD7F-5D15-4227-BD5F-27790E6CDFF6}" presName="connSite2" presStyleCnt="0"/>
      <dgm:spPr/>
    </dgm:pt>
    <dgm:pt modelId="{DFF3787D-24D7-4CE2-A8BB-E2821D89C829}" type="pres">
      <dgm:prSet presAssocID="{12F12373-5744-4F26-A5E2-95DE1C6619DB}" presName="Name18" presStyleLbl="sibTrans2D1" presStyleIdx="3" presStyleCnt="6"/>
      <dgm:spPr/>
    </dgm:pt>
    <dgm:pt modelId="{C531FCB7-DE13-4009-8788-66A67805D848}" type="pres">
      <dgm:prSet presAssocID="{A4A56E97-D18D-46EF-930F-F62563B20BD8}" presName="composite1" presStyleCnt="0"/>
      <dgm:spPr/>
    </dgm:pt>
    <dgm:pt modelId="{49FB50F1-74A6-417F-B169-1F79198CE2A8}" type="pres">
      <dgm:prSet presAssocID="{A4A56E97-D18D-46EF-930F-F62563B20BD8}" presName="dummyNode1" presStyleLbl="node1" presStyleIdx="3" presStyleCnt="7"/>
      <dgm:spPr/>
    </dgm:pt>
    <dgm:pt modelId="{0144F071-4AC8-4527-932D-55C986C7F15D}" type="pres">
      <dgm:prSet presAssocID="{A4A56E97-D18D-46EF-930F-F62563B20BD8}" presName="childNode1" presStyleLbl="bgAcc1" presStyleIdx="4" presStyleCnt="7">
        <dgm:presLayoutVars>
          <dgm:bulletEnabled val="1"/>
        </dgm:presLayoutVars>
      </dgm:prSet>
      <dgm:spPr/>
    </dgm:pt>
    <dgm:pt modelId="{82CA3E55-F936-49E7-86F6-4992E664A1CE}" type="pres">
      <dgm:prSet presAssocID="{A4A56E97-D18D-46EF-930F-F62563B20BD8}" presName="childNode1tx" presStyleLbl="bgAcc1" presStyleIdx="4" presStyleCnt="7">
        <dgm:presLayoutVars>
          <dgm:bulletEnabled val="1"/>
        </dgm:presLayoutVars>
      </dgm:prSet>
      <dgm:spPr/>
    </dgm:pt>
    <dgm:pt modelId="{2C458930-B9EF-4D2B-A258-4F0152CE1F0F}" type="pres">
      <dgm:prSet presAssocID="{A4A56E97-D18D-46EF-930F-F62563B20BD8}" presName="parentNode1" presStyleLbl="node1" presStyleIdx="4" presStyleCnt="7">
        <dgm:presLayoutVars>
          <dgm:chMax val="1"/>
          <dgm:bulletEnabled val="1"/>
        </dgm:presLayoutVars>
      </dgm:prSet>
      <dgm:spPr/>
    </dgm:pt>
    <dgm:pt modelId="{BDE272AD-F118-4C58-B74F-B18420F0B937}" type="pres">
      <dgm:prSet presAssocID="{A4A56E97-D18D-46EF-930F-F62563B20BD8}" presName="connSite1" presStyleCnt="0"/>
      <dgm:spPr/>
    </dgm:pt>
    <dgm:pt modelId="{9471C572-D907-4835-A9BE-039675CFD144}" type="pres">
      <dgm:prSet presAssocID="{FECB866C-C6DB-4158-80C9-692E71B15901}" presName="Name9" presStyleLbl="sibTrans2D1" presStyleIdx="4" presStyleCnt="6"/>
      <dgm:spPr/>
    </dgm:pt>
    <dgm:pt modelId="{EC7E5BDF-D320-4F97-947D-A8A476075E57}" type="pres">
      <dgm:prSet presAssocID="{FCC81F81-E9AD-48D8-BBC8-25D503CC3FA3}" presName="composite2" presStyleCnt="0"/>
      <dgm:spPr/>
    </dgm:pt>
    <dgm:pt modelId="{016F9E80-E923-4D87-AB97-DA3D91D0D8D2}" type="pres">
      <dgm:prSet presAssocID="{FCC81F81-E9AD-48D8-BBC8-25D503CC3FA3}" presName="dummyNode2" presStyleLbl="node1" presStyleIdx="4" presStyleCnt="7"/>
      <dgm:spPr/>
    </dgm:pt>
    <dgm:pt modelId="{C07FCE19-D49E-4D8E-B068-15A9CB577968}" type="pres">
      <dgm:prSet presAssocID="{FCC81F81-E9AD-48D8-BBC8-25D503CC3FA3}" presName="childNode2" presStyleLbl="bgAcc1" presStyleIdx="5" presStyleCnt="7">
        <dgm:presLayoutVars>
          <dgm:bulletEnabled val="1"/>
        </dgm:presLayoutVars>
      </dgm:prSet>
      <dgm:spPr/>
    </dgm:pt>
    <dgm:pt modelId="{B95AE490-F5F9-49C9-98ED-44FDD0C56CEC}" type="pres">
      <dgm:prSet presAssocID="{FCC81F81-E9AD-48D8-BBC8-25D503CC3FA3}" presName="childNode2tx" presStyleLbl="bgAcc1" presStyleIdx="5" presStyleCnt="7">
        <dgm:presLayoutVars>
          <dgm:bulletEnabled val="1"/>
        </dgm:presLayoutVars>
      </dgm:prSet>
      <dgm:spPr/>
    </dgm:pt>
    <dgm:pt modelId="{5F9DD65E-6E1B-4DDE-BDEE-0897E5F2DDE5}" type="pres">
      <dgm:prSet presAssocID="{FCC81F81-E9AD-48D8-BBC8-25D503CC3FA3}" presName="parentNode2" presStyleLbl="node1" presStyleIdx="5" presStyleCnt="7">
        <dgm:presLayoutVars>
          <dgm:chMax val="0"/>
          <dgm:bulletEnabled val="1"/>
        </dgm:presLayoutVars>
      </dgm:prSet>
      <dgm:spPr/>
    </dgm:pt>
    <dgm:pt modelId="{BFC62696-013F-425E-850C-BFE9BD6A618C}" type="pres">
      <dgm:prSet presAssocID="{FCC81F81-E9AD-48D8-BBC8-25D503CC3FA3}" presName="connSite2" presStyleCnt="0"/>
      <dgm:spPr/>
    </dgm:pt>
    <dgm:pt modelId="{26B4964A-1402-4FAC-B46C-6939A7B9B311}" type="pres">
      <dgm:prSet presAssocID="{393AA4BE-27CD-4719-866C-5D00C1841E48}" presName="Name18" presStyleLbl="sibTrans2D1" presStyleIdx="5" presStyleCnt="6"/>
      <dgm:spPr/>
    </dgm:pt>
    <dgm:pt modelId="{F074800E-0E16-4ED4-8D06-D16FFFA57B25}" type="pres">
      <dgm:prSet presAssocID="{9EEFA688-8FB3-4E4D-A7AF-C453F081790E}" presName="composite1" presStyleCnt="0"/>
      <dgm:spPr/>
    </dgm:pt>
    <dgm:pt modelId="{5277FE54-E930-4B55-B3AF-449FB6AC2648}" type="pres">
      <dgm:prSet presAssocID="{9EEFA688-8FB3-4E4D-A7AF-C453F081790E}" presName="dummyNode1" presStyleLbl="node1" presStyleIdx="5" presStyleCnt="7"/>
      <dgm:spPr/>
    </dgm:pt>
    <dgm:pt modelId="{30C65F94-62CA-4F2A-B7C4-6387BC9376CE}" type="pres">
      <dgm:prSet presAssocID="{9EEFA688-8FB3-4E4D-A7AF-C453F081790E}" presName="childNode1" presStyleLbl="bgAcc1" presStyleIdx="6" presStyleCnt="7">
        <dgm:presLayoutVars>
          <dgm:bulletEnabled val="1"/>
        </dgm:presLayoutVars>
      </dgm:prSet>
      <dgm:spPr/>
    </dgm:pt>
    <dgm:pt modelId="{72B7ED2B-1591-4D11-A847-99EC216936CF}" type="pres">
      <dgm:prSet presAssocID="{9EEFA688-8FB3-4E4D-A7AF-C453F081790E}" presName="childNode1tx" presStyleLbl="bgAcc1" presStyleIdx="6" presStyleCnt="7">
        <dgm:presLayoutVars>
          <dgm:bulletEnabled val="1"/>
        </dgm:presLayoutVars>
      </dgm:prSet>
      <dgm:spPr/>
    </dgm:pt>
    <dgm:pt modelId="{89E00E4C-7072-4306-9E1C-0D227AB79858}" type="pres">
      <dgm:prSet presAssocID="{9EEFA688-8FB3-4E4D-A7AF-C453F081790E}" presName="parentNode1" presStyleLbl="node1" presStyleIdx="6" presStyleCnt="7">
        <dgm:presLayoutVars>
          <dgm:chMax val="1"/>
          <dgm:bulletEnabled val="1"/>
        </dgm:presLayoutVars>
      </dgm:prSet>
      <dgm:spPr/>
    </dgm:pt>
    <dgm:pt modelId="{9A7D9B39-9543-4F27-AB5E-B4A2DE3D402D}" type="pres">
      <dgm:prSet presAssocID="{9EEFA688-8FB3-4E4D-A7AF-C453F081790E}" presName="connSite1" presStyleCnt="0"/>
      <dgm:spPr/>
    </dgm:pt>
  </dgm:ptLst>
  <dgm:cxnLst>
    <dgm:cxn modelId="{3774C702-EDAC-49DB-93B3-A0C28390A40E}" type="presOf" srcId="{7DCE0F45-43A3-4AC1-A56B-1DEA01DC8625}" destId="{82CA3E55-F936-49E7-86F6-4992E664A1CE}" srcOrd="1" destOrd="1" presId="urn:microsoft.com/office/officeart/2005/8/layout/hProcess4"/>
    <dgm:cxn modelId="{28C11206-BDC0-4F95-99BF-0566E1151AD7}" type="presOf" srcId="{6E4126AB-765E-4D31-8C38-D19170396282}" destId="{B95AE490-F5F9-49C9-98ED-44FDD0C56CEC}" srcOrd="1" destOrd="2" presId="urn:microsoft.com/office/officeart/2005/8/layout/hProcess4"/>
    <dgm:cxn modelId="{8A6C0108-27CF-459F-AF0E-B783F6FDE067}" type="presOf" srcId="{E861E988-613F-466C-B7F2-95FD0F1DD1E0}" destId="{30C65F94-62CA-4F2A-B7C4-6387BC9376CE}" srcOrd="0" destOrd="0" presId="urn:microsoft.com/office/officeart/2005/8/layout/hProcess4"/>
    <dgm:cxn modelId="{E3D97B08-5E17-49C8-97B0-F15F8EEE112D}" type="presOf" srcId="{E23CC3D5-31A2-4620-B509-BA2772D67B49}" destId="{347E43DA-D382-41D2-8C62-7E1AEEE63D37}" srcOrd="1" destOrd="1" presId="urn:microsoft.com/office/officeart/2005/8/layout/hProcess4"/>
    <dgm:cxn modelId="{9C693D0F-788A-43B9-BBF7-5E5C535B01FA}" srcId="{1E4DFD7F-5D15-4227-BD5F-27790E6CDFF6}" destId="{E5B5654B-26C6-4BA7-AF29-9707E0FEAC26}" srcOrd="1" destOrd="0" parTransId="{3D218FD1-40D2-47C5-9FAD-BE4A03AEFE1F}" sibTransId="{C3930B5D-67A2-4E68-835F-B66ABF685741}"/>
    <dgm:cxn modelId="{5872F611-B5E9-4555-A47E-784246CCB45F}" srcId="{FCC81F81-E9AD-48D8-BBC8-25D503CC3FA3}" destId="{6E4126AB-765E-4D31-8C38-D19170396282}" srcOrd="2" destOrd="0" parTransId="{B99DAF16-759B-4EB1-9D18-A8F3BE1ECDD5}" sibTransId="{9B8A892B-90D3-4FE8-A702-136715576BF2}"/>
    <dgm:cxn modelId="{6D913412-2160-49F2-9CCE-77B539197D8B}" type="presOf" srcId="{51714F50-2995-4967-B701-8017765B0FE6}" destId="{DBC34FE9-9E0E-4649-A358-4A28979486C4}" srcOrd="0" destOrd="2" presId="urn:microsoft.com/office/officeart/2005/8/layout/hProcess4"/>
    <dgm:cxn modelId="{D4B17C13-1B85-4307-8791-B0001BDACCF0}" type="presOf" srcId="{07AAA9FC-E64C-4C36-BF52-76E214DB3C00}" destId="{8E90659B-6AE5-4010-B947-66CD16AF9F4C}" srcOrd="1" destOrd="0" presId="urn:microsoft.com/office/officeart/2005/8/layout/hProcess4"/>
    <dgm:cxn modelId="{E71B9813-B938-40C5-AA19-439674B714A2}" type="presOf" srcId="{3659A75D-B4A7-4366-92FF-16863E5D2760}" destId="{347E43DA-D382-41D2-8C62-7E1AEEE63D37}" srcOrd="1" destOrd="0" presId="urn:microsoft.com/office/officeart/2005/8/layout/hProcess4"/>
    <dgm:cxn modelId="{19C4DE18-6422-4B77-B024-2C34C9DEB64E}" type="presOf" srcId="{3A8049ED-931B-46C8-B197-A2D85DC337BD}" destId="{8E90659B-6AE5-4010-B947-66CD16AF9F4C}" srcOrd="1" destOrd="3" presId="urn:microsoft.com/office/officeart/2005/8/layout/hProcess4"/>
    <dgm:cxn modelId="{9CAB351F-F456-49B8-92CA-B5C9B2B441FE}" type="presOf" srcId="{D273C15E-191F-4FA4-A443-A1290833A489}" destId="{0144F071-4AC8-4527-932D-55C986C7F15D}" srcOrd="0" destOrd="0" presId="urn:microsoft.com/office/officeart/2005/8/layout/hProcess4"/>
    <dgm:cxn modelId="{6ECE7B2A-64BD-470D-8A75-2C3A9F43926C}" srcId="{50DA2AA9-4E72-4380-B3D6-262AEC647330}" destId="{9EEFA688-8FB3-4E4D-A7AF-C453F081790E}" srcOrd="6" destOrd="0" parTransId="{831318BA-623E-41D6-B7BB-B2466AA89E64}" sibTransId="{1EB62FD5-2D7F-46CD-8576-FBE4673FE19E}"/>
    <dgm:cxn modelId="{A5FA1F2C-EE6D-4C7E-8A06-B70A829D0215}" type="presOf" srcId="{46A8B154-E560-4A13-9DA1-6245285C6266}" destId="{B31F42E1-02E6-40AC-8B41-A2FDCFE1AB7C}" srcOrd="1" destOrd="3" presId="urn:microsoft.com/office/officeart/2005/8/layout/hProcess4"/>
    <dgm:cxn modelId="{3156BA2D-51CB-4819-8751-EBE81265DFC2}" type="presOf" srcId="{743C2F2B-AA71-44E4-9E4A-F1EDE2245C81}" destId="{4ACF7260-FC89-4711-BA9F-6B2B40A1B092}" srcOrd="0" destOrd="0" presId="urn:microsoft.com/office/officeart/2005/8/layout/hProcess4"/>
    <dgm:cxn modelId="{CDC4A232-56DF-4B93-934F-5FF203B07260}" type="presOf" srcId="{B038129C-DDA1-4F82-8571-A68214D03E7F}" destId="{7228AC85-C7B8-4C79-9437-3945B38165CF}" srcOrd="1" destOrd="0" presId="urn:microsoft.com/office/officeart/2005/8/layout/hProcess4"/>
    <dgm:cxn modelId="{48638537-6297-4ECE-86FE-BD4995B7286F}" type="presOf" srcId="{1E4DFD7F-5D15-4227-BD5F-27790E6CDFF6}" destId="{7D647728-092D-42BD-A12E-A9B6B3A60B51}" srcOrd="0" destOrd="0" presId="urn:microsoft.com/office/officeart/2005/8/layout/hProcess4"/>
    <dgm:cxn modelId="{C3E4A638-C711-4E97-9EE0-D5D3E3041DC0}" type="presOf" srcId="{94BD403B-B91F-4D3A-8767-D1BF4A4FB102}" destId="{72B7ED2B-1591-4D11-A847-99EC216936CF}" srcOrd="1" destOrd="1" presId="urn:microsoft.com/office/officeart/2005/8/layout/hProcess4"/>
    <dgm:cxn modelId="{CAB98839-A03B-4CA2-A161-80B07B23835F}" srcId="{50DA2AA9-4E72-4380-B3D6-262AEC647330}" destId="{9EB308C9-76BA-4892-AFF9-C42E9B31EC62}" srcOrd="2" destOrd="0" parTransId="{F9D1D4EA-A7F7-4361-A20D-EFAF65A072C1}" sibTransId="{5B378FA9-CD6D-4A40-892B-8264DABB7BCE}"/>
    <dgm:cxn modelId="{08EFB83A-4815-4294-9AB8-92CD99C6268C}" type="presOf" srcId="{E861E988-613F-466C-B7F2-95FD0F1DD1E0}" destId="{72B7ED2B-1591-4D11-A847-99EC216936CF}" srcOrd="1" destOrd="0" presId="urn:microsoft.com/office/officeart/2005/8/layout/hProcess4"/>
    <dgm:cxn modelId="{E654F73B-8BB7-4522-A3F6-65D9EDBDB908}" type="presOf" srcId="{8D89A12B-EFFD-4765-B771-1B90295205FE}" destId="{B31F42E1-02E6-40AC-8B41-A2FDCFE1AB7C}" srcOrd="1" destOrd="0" presId="urn:microsoft.com/office/officeart/2005/8/layout/hProcess4"/>
    <dgm:cxn modelId="{02CE0961-CE53-4E4B-98F9-AFBF8024319E}" type="presOf" srcId="{F408FB0C-24EC-412B-91E4-6149CED1C040}" destId="{8E90659B-6AE5-4010-B947-66CD16AF9F4C}" srcOrd="1" destOrd="2" presId="urn:microsoft.com/office/officeart/2005/8/layout/hProcess4"/>
    <dgm:cxn modelId="{9F40BD61-1F89-40A6-B2F6-5EB09CBB524E}" type="presOf" srcId="{E5B5654B-26C6-4BA7-AF29-9707E0FEAC26}" destId="{DBC34FE9-9E0E-4649-A358-4A28979486C4}" srcOrd="0" destOrd="1" presId="urn:microsoft.com/office/officeart/2005/8/layout/hProcess4"/>
    <dgm:cxn modelId="{324FC641-19CB-4D3E-81ED-EE3DE5E6DFB1}" srcId="{50DA2AA9-4E72-4380-B3D6-262AEC647330}" destId="{743C2F2B-AA71-44E4-9E4A-F1EDE2245C81}" srcOrd="0" destOrd="0" parTransId="{A235DA40-20E6-4C19-9CAC-A2870F008319}" sibTransId="{374AF617-CDC8-4104-93C5-C5E974816440}"/>
    <dgm:cxn modelId="{EA983742-AEB5-4A32-BDCB-5C15638E3B36}" srcId="{25E2D6DA-34DB-49AC-AB99-8773B770AC96}" destId="{B038129C-DDA1-4F82-8571-A68214D03E7F}" srcOrd="0" destOrd="0" parTransId="{38564713-16D9-4CB6-AF65-38AD0378E24B}" sibTransId="{DAD84EB1-231A-49D6-945E-CD803ED4B098}"/>
    <dgm:cxn modelId="{41DB2B64-6671-4C0E-AC52-4999972A71CF}" type="presOf" srcId="{FECB866C-C6DB-4158-80C9-692E71B15901}" destId="{9471C572-D907-4835-A9BE-039675CFD144}" srcOrd="0" destOrd="0" presId="urn:microsoft.com/office/officeart/2005/8/layout/hProcess4"/>
    <dgm:cxn modelId="{80FAEF66-D117-4DED-98D6-E2B89199D48A}" type="presOf" srcId="{FCC81F81-E9AD-48D8-BBC8-25D503CC3FA3}" destId="{5F9DD65E-6E1B-4DDE-BDEE-0897E5F2DDE5}" srcOrd="0" destOrd="0" presId="urn:microsoft.com/office/officeart/2005/8/layout/hProcess4"/>
    <dgm:cxn modelId="{FD878049-6FBD-41AD-AB32-32EAF0EFA25C}" type="presOf" srcId="{13FA7304-B015-44EB-AE9B-963DFD2E8172}" destId="{8E90659B-6AE5-4010-B947-66CD16AF9F4C}" srcOrd="1" destOrd="1" presId="urn:microsoft.com/office/officeart/2005/8/layout/hProcess4"/>
    <dgm:cxn modelId="{508AA94C-6ED2-46EE-AB52-6049C612E207}" type="presOf" srcId="{50DA2AA9-4E72-4380-B3D6-262AEC647330}" destId="{ED3A493D-6B06-4915-B44F-64871D37336A}" srcOrd="0" destOrd="0" presId="urn:microsoft.com/office/officeart/2005/8/layout/hProcess4"/>
    <dgm:cxn modelId="{3172466D-EA6B-4C75-9EE3-5AF38783F3E7}" type="presOf" srcId="{35009822-E0AC-4F9A-9F10-CB16AD5E3E76}" destId="{B86A646C-7310-4B3D-BA70-04DAD5849640}" srcOrd="0" destOrd="1" presId="urn:microsoft.com/office/officeart/2005/8/layout/hProcess4"/>
    <dgm:cxn modelId="{093A934E-F255-4C25-80E8-2A85327BA687}" type="presOf" srcId="{F408FB0C-24EC-412B-91E4-6149CED1C040}" destId="{1864E93A-A5FA-417D-902D-0E8205DB2F15}" srcOrd="0" destOrd="2" presId="urn:microsoft.com/office/officeart/2005/8/layout/hProcess4"/>
    <dgm:cxn modelId="{5CCC0F4F-AA30-41B2-A3DF-9A91D4A32B3E}" type="presOf" srcId="{35009822-E0AC-4F9A-9F10-CB16AD5E3E76}" destId="{7228AC85-C7B8-4C79-9437-3945B38165CF}" srcOrd="1" destOrd="1" presId="urn:microsoft.com/office/officeart/2005/8/layout/hProcess4"/>
    <dgm:cxn modelId="{E5DF2B51-2288-4A44-BB13-86604D7FBDDF}" srcId="{1E4DFD7F-5D15-4227-BD5F-27790E6CDFF6}" destId="{46A8B154-E560-4A13-9DA1-6245285C6266}" srcOrd="3" destOrd="0" parTransId="{3F3BD365-BB92-426D-ABAB-8AF43D1F3ED4}" sibTransId="{44FDEF39-69A0-4106-9511-99ED846CFEE7}"/>
    <dgm:cxn modelId="{20EEB951-3BBA-4BAF-AFD2-E233F448D8D8}" srcId="{1E4DFD7F-5D15-4227-BD5F-27790E6CDFF6}" destId="{51714F50-2995-4967-B701-8017765B0FE6}" srcOrd="2" destOrd="0" parTransId="{BE1928F6-B703-4649-A4D4-A181C6CC628B}" sibTransId="{4B537508-2D28-4095-A6E4-15B4830B8A78}"/>
    <dgm:cxn modelId="{9599FB53-81BF-4B3F-8A86-362FB540A275}" type="presOf" srcId="{6AE5925B-BCA1-4ABD-95E9-85E73BE0CB0B}" destId="{B95AE490-F5F9-49C9-98ED-44FDD0C56CEC}" srcOrd="1" destOrd="1" presId="urn:microsoft.com/office/officeart/2005/8/layout/hProcess4"/>
    <dgm:cxn modelId="{97950A75-7D68-4B46-9C04-652FD0166EB3}" type="presOf" srcId="{5B378FA9-CD6D-4A40-892B-8264DABB7BCE}" destId="{D2FC2427-7D70-45BB-BDA1-4F54987DE850}" srcOrd="0" destOrd="0" presId="urn:microsoft.com/office/officeart/2005/8/layout/hProcess4"/>
    <dgm:cxn modelId="{C9082A75-B8B0-4C30-8F63-D97BCFB58803}" type="presOf" srcId="{9EB308C9-76BA-4892-AFF9-C42E9B31EC62}" destId="{F4B62C23-CAD7-4026-90F9-07EB5BB6DD40}" srcOrd="0" destOrd="0" presId="urn:microsoft.com/office/officeart/2005/8/layout/hProcess4"/>
    <dgm:cxn modelId="{A868257A-2189-4B61-A1F7-82D9FDB1BCB9}" srcId="{FCC81F81-E9AD-48D8-BBC8-25D503CC3FA3}" destId="{4443D79C-9A2D-4AA8-B909-C5A8F25F2461}" srcOrd="3" destOrd="0" parTransId="{621146D2-482A-4790-B276-212EE495EF05}" sibTransId="{76EE24E5-74F2-4E7E-A405-745139526DD2}"/>
    <dgm:cxn modelId="{67E1BF5A-7BAF-4988-BF0E-45C0C45C5957}" srcId="{9EB308C9-76BA-4892-AFF9-C42E9B31EC62}" destId="{3A8049ED-931B-46C8-B197-A2D85DC337BD}" srcOrd="3" destOrd="0" parTransId="{0C4649C4-C09F-4610-9BCE-A06072E61DDD}" sibTransId="{CA410072-0223-445A-8593-931AD8AA26A3}"/>
    <dgm:cxn modelId="{41D92C83-7433-4C28-9D72-B203AAD01F1B}" srcId="{9EB308C9-76BA-4892-AFF9-C42E9B31EC62}" destId="{F408FB0C-24EC-412B-91E4-6149CED1C040}" srcOrd="2" destOrd="0" parTransId="{A8927B5E-15D6-45FA-8F07-69A1E61F8964}" sibTransId="{5669B46B-9692-47FB-B53C-6019E05A6210}"/>
    <dgm:cxn modelId="{B2B4E884-6DE1-4B24-B31F-9AACB262DF72}" srcId="{9EEFA688-8FB3-4E4D-A7AF-C453F081790E}" destId="{94BD403B-B91F-4D3A-8767-D1BF4A4FB102}" srcOrd="1" destOrd="0" parTransId="{B86F735E-5A1E-4F1D-9686-703688ABED98}" sibTransId="{5EF10BEC-8719-4254-989E-198AEAD75B96}"/>
    <dgm:cxn modelId="{44756C88-859A-493B-A068-C1CF93E90660}" srcId="{743C2F2B-AA71-44E4-9E4A-F1EDE2245C81}" destId="{E23CC3D5-31A2-4620-B509-BA2772D67B49}" srcOrd="1" destOrd="0" parTransId="{4B96E30D-8249-4921-A3B1-3BD0832F8895}" sibTransId="{FBBFAE2E-B30F-46B6-AE33-01F85E6EBFEC}"/>
    <dgm:cxn modelId="{F27C948A-0662-48B2-B5AC-3E0A2D2C6EFF}" srcId="{1E4DFD7F-5D15-4227-BD5F-27790E6CDFF6}" destId="{8D89A12B-EFFD-4765-B771-1B90295205FE}" srcOrd="0" destOrd="0" parTransId="{5E4721F3-BCEE-44B6-802F-B1CFC0B15B17}" sibTransId="{60ADD4B4-2057-4A7B-8E22-31AA5054CBA3}"/>
    <dgm:cxn modelId="{0FBF2F8B-44CB-408E-8ABC-5D43736F311C}" type="presOf" srcId="{3A8049ED-931B-46C8-B197-A2D85DC337BD}" destId="{1864E93A-A5FA-417D-902D-0E8205DB2F15}" srcOrd="0" destOrd="3" presId="urn:microsoft.com/office/officeart/2005/8/layout/hProcess4"/>
    <dgm:cxn modelId="{84B77D8D-7459-454F-BDB1-3A1E44BC4886}" type="presOf" srcId="{6AE5925B-BCA1-4ABD-95E9-85E73BE0CB0B}" destId="{C07FCE19-D49E-4D8E-B068-15A9CB577968}" srcOrd="0" destOrd="1" presId="urn:microsoft.com/office/officeart/2005/8/layout/hProcess4"/>
    <dgm:cxn modelId="{A3C4F08E-12F0-4987-8F02-158966AD14E6}" type="presOf" srcId="{51714F50-2995-4967-B701-8017765B0FE6}" destId="{B31F42E1-02E6-40AC-8B41-A2FDCFE1AB7C}" srcOrd="1" destOrd="2" presId="urn:microsoft.com/office/officeart/2005/8/layout/hProcess4"/>
    <dgm:cxn modelId="{A15A5290-9017-41F0-BDAD-E5AE602F4D36}" srcId="{50DA2AA9-4E72-4380-B3D6-262AEC647330}" destId="{1E4DFD7F-5D15-4227-BD5F-27790E6CDFF6}" srcOrd="3" destOrd="0" parTransId="{470EB16B-5FBE-4D3A-97FE-5CD3C76EB40A}" sibTransId="{12F12373-5744-4F26-A5E2-95DE1C6619DB}"/>
    <dgm:cxn modelId="{C0488A93-5131-44F4-878C-CE4F85D5CCF3}" type="presOf" srcId="{7DCE0F45-43A3-4AC1-A56B-1DEA01DC8625}" destId="{0144F071-4AC8-4527-932D-55C986C7F15D}" srcOrd="0" destOrd="1" presId="urn:microsoft.com/office/officeart/2005/8/layout/hProcess4"/>
    <dgm:cxn modelId="{2B1A8C97-26D6-446B-B76E-5C64ED0E73DC}" type="presOf" srcId="{8D89A12B-EFFD-4765-B771-1B90295205FE}" destId="{DBC34FE9-9E0E-4649-A358-4A28979486C4}" srcOrd="0" destOrd="0" presId="urn:microsoft.com/office/officeart/2005/8/layout/hProcess4"/>
    <dgm:cxn modelId="{9F6BDA9B-B72F-499E-80E3-B568C8AE797F}" type="presOf" srcId="{4443D79C-9A2D-4AA8-B909-C5A8F25F2461}" destId="{C07FCE19-D49E-4D8E-B068-15A9CB577968}" srcOrd="0" destOrd="3" presId="urn:microsoft.com/office/officeart/2005/8/layout/hProcess4"/>
    <dgm:cxn modelId="{2AB6D19D-ACB3-4FD7-A4B1-4D5B0ADFF036}" srcId="{50DA2AA9-4E72-4380-B3D6-262AEC647330}" destId="{A4A56E97-D18D-46EF-930F-F62563B20BD8}" srcOrd="4" destOrd="0" parTransId="{0F9BAE9D-0FEF-4493-8A14-CA387C8CF4F5}" sibTransId="{FECB866C-C6DB-4158-80C9-692E71B15901}"/>
    <dgm:cxn modelId="{308B279E-B229-464A-984B-3BB69B9DD188}" type="presOf" srcId="{46A8B154-E560-4A13-9DA1-6245285C6266}" destId="{DBC34FE9-9E0E-4649-A358-4A28979486C4}" srcOrd="0" destOrd="3" presId="urn:microsoft.com/office/officeart/2005/8/layout/hProcess4"/>
    <dgm:cxn modelId="{D51E789F-3E1E-46BE-B318-3A60B86A9E12}" srcId="{50DA2AA9-4E72-4380-B3D6-262AEC647330}" destId="{FCC81F81-E9AD-48D8-BBC8-25D503CC3FA3}" srcOrd="5" destOrd="0" parTransId="{2755AB34-6841-4539-8517-571B366014B0}" sibTransId="{393AA4BE-27CD-4719-866C-5D00C1841E48}"/>
    <dgm:cxn modelId="{FA3E0BA0-0CB4-461E-84F1-191FA8D216B3}" type="presOf" srcId="{94BD403B-B91F-4D3A-8767-D1BF4A4FB102}" destId="{30C65F94-62CA-4F2A-B7C4-6387BC9376CE}" srcOrd="0" destOrd="1" presId="urn:microsoft.com/office/officeart/2005/8/layout/hProcess4"/>
    <dgm:cxn modelId="{6B7246A5-55D3-48DF-B760-C64E42A27994}" type="presOf" srcId="{3659A75D-B4A7-4366-92FF-16863E5D2760}" destId="{9525A66F-DBDD-488D-906A-0D19E95E008A}" srcOrd="0" destOrd="0" presId="urn:microsoft.com/office/officeart/2005/8/layout/hProcess4"/>
    <dgm:cxn modelId="{302A7EA5-DBC0-4390-A3F0-11AC3D2A7728}" type="presOf" srcId="{4443D79C-9A2D-4AA8-B909-C5A8F25F2461}" destId="{B95AE490-F5F9-49C9-98ED-44FDD0C56CEC}" srcOrd="1" destOrd="3" presId="urn:microsoft.com/office/officeart/2005/8/layout/hProcess4"/>
    <dgm:cxn modelId="{D2E796A6-A29B-4813-B464-884F9A152BFE}" type="presOf" srcId="{6E4126AB-765E-4D31-8C38-D19170396282}" destId="{C07FCE19-D49E-4D8E-B068-15A9CB577968}" srcOrd="0" destOrd="2" presId="urn:microsoft.com/office/officeart/2005/8/layout/hProcess4"/>
    <dgm:cxn modelId="{5F5407A8-76D6-4519-8558-0C2D975396AB}" srcId="{A4A56E97-D18D-46EF-930F-F62563B20BD8}" destId="{D273C15E-191F-4FA4-A443-A1290833A489}" srcOrd="0" destOrd="0" parTransId="{6D699D6B-14F5-4A97-BA63-5706FF58C497}" sibTransId="{AA4313E9-D933-41DF-B0A3-34C06EEEDE97}"/>
    <dgm:cxn modelId="{6998C9AA-7608-4863-A975-CECDABA86AEB}" srcId="{9EEFA688-8FB3-4E4D-A7AF-C453F081790E}" destId="{E861E988-613F-466C-B7F2-95FD0F1DD1E0}" srcOrd="0" destOrd="0" parTransId="{EC9B201C-A752-4DB6-A95D-E136690E096D}" sibTransId="{32D8634B-73B0-49C0-8297-485A96CB7E9F}"/>
    <dgm:cxn modelId="{772FA4B1-0AFD-4674-85E9-A42AA1EF9967}" type="presOf" srcId="{E23CC3D5-31A2-4620-B509-BA2772D67B49}" destId="{9525A66F-DBDD-488D-906A-0D19E95E008A}" srcOrd="0" destOrd="1" presId="urn:microsoft.com/office/officeart/2005/8/layout/hProcess4"/>
    <dgm:cxn modelId="{F4A7C3B3-051A-4D7E-90E4-128CB5D17DC1}" type="presOf" srcId="{12F12373-5744-4F26-A5E2-95DE1C6619DB}" destId="{DFF3787D-24D7-4CE2-A8BB-E2821D89C829}" srcOrd="0" destOrd="0" presId="urn:microsoft.com/office/officeart/2005/8/layout/hProcess4"/>
    <dgm:cxn modelId="{E1E98CBD-F8B0-4BEA-B03C-2130E2AFA912}" type="presOf" srcId="{D273C15E-191F-4FA4-A443-A1290833A489}" destId="{82CA3E55-F936-49E7-86F6-4992E664A1CE}" srcOrd="1" destOrd="0" presId="urn:microsoft.com/office/officeart/2005/8/layout/hProcess4"/>
    <dgm:cxn modelId="{2C703EC1-A92F-4EB4-B683-FD50004758BB}" type="presOf" srcId="{747D3D52-4ED5-458E-B669-A1273F5BFAAE}" destId="{B95AE490-F5F9-49C9-98ED-44FDD0C56CEC}" srcOrd="1" destOrd="0" presId="urn:microsoft.com/office/officeart/2005/8/layout/hProcess4"/>
    <dgm:cxn modelId="{15BD4BC1-04C3-4A38-AFF9-88E991D18F5B}" type="presOf" srcId="{A4A56E97-D18D-46EF-930F-F62563B20BD8}" destId="{2C458930-B9EF-4D2B-A258-4F0152CE1F0F}" srcOrd="0" destOrd="0" presId="urn:microsoft.com/office/officeart/2005/8/layout/hProcess4"/>
    <dgm:cxn modelId="{F67FF1C1-2CE8-4DE6-A0CA-C2FFA15590CE}" type="presOf" srcId="{B038129C-DDA1-4F82-8571-A68214D03E7F}" destId="{B86A646C-7310-4B3D-BA70-04DAD5849640}" srcOrd="0" destOrd="0" presId="urn:microsoft.com/office/officeart/2005/8/layout/hProcess4"/>
    <dgm:cxn modelId="{93D511C3-15B6-4163-B260-F0691D9F7D7A}" srcId="{FCC81F81-E9AD-48D8-BBC8-25D503CC3FA3}" destId="{747D3D52-4ED5-458E-B669-A1273F5BFAAE}" srcOrd="0" destOrd="0" parTransId="{89598423-A509-4859-BBF0-C440E729B305}" sibTransId="{AB20D45F-6BDF-47DA-B513-C3E9F1C69E25}"/>
    <dgm:cxn modelId="{21E457C4-898F-4ADA-89F2-2423D7DB96EC}" type="presOf" srcId="{25E2D6DA-34DB-49AC-AB99-8773B770AC96}" destId="{764C4325-FA94-4160-9B52-89169634C8DF}" srcOrd="0" destOrd="0" presId="urn:microsoft.com/office/officeart/2005/8/layout/hProcess4"/>
    <dgm:cxn modelId="{612330C6-AEB1-4D6C-91FB-45EC93904A88}" type="presOf" srcId="{13A28F42-1F29-4A3E-AB3D-241101795DA9}" destId="{0144F071-4AC8-4527-932D-55C986C7F15D}" srcOrd="0" destOrd="2" presId="urn:microsoft.com/office/officeart/2005/8/layout/hProcess4"/>
    <dgm:cxn modelId="{B0A5C7C7-16F7-404F-A8CD-C534ECA18517}" type="presOf" srcId="{374AF617-CDC8-4104-93C5-C5E974816440}" destId="{F20B6EBA-6929-4B52-8DF3-F2ABBDC802C7}" srcOrd="0" destOrd="0" presId="urn:microsoft.com/office/officeart/2005/8/layout/hProcess4"/>
    <dgm:cxn modelId="{F6FB5DC8-F9E3-4A37-98DB-B126557B8BFA}" srcId="{FCC81F81-E9AD-48D8-BBC8-25D503CC3FA3}" destId="{6AE5925B-BCA1-4ABD-95E9-85E73BE0CB0B}" srcOrd="1" destOrd="0" parTransId="{1D4A4C5F-FF65-4390-9ADF-C12D7ACB9110}" sibTransId="{F3DB8F64-E3A6-4956-B3F5-BA1185BC4AFD}"/>
    <dgm:cxn modelId="{6600C3C8-9ECA-447D-BFB9-6BB8761D2450}" srcId="{A4A56E97-D18D-46EF-930F-F62563B20BD8}" destId="{13A28F42-1F29-4A3E-AB3D-241101795DA9}" srcOrd="2" destOrd="0" parTransId="{6837EC22-7E89-4D66-8391-5E1149FBE171}" sibTransId="{D211C092-18A4-4E28-A13C-5A6F2FB31B00}"/>
    <dgm:cxn modelId="{743EFEC9-5C6F-49BD-A397-3BA7063E41D4}" type="presOf" srcId="{CEC3CBFE-FDA0-4D5C-9D0C-58D0B1667B61}" destId="{44361F4F-C9ED-47D4-9EAB-4B91CE163542}" srcOrd="0" destOrd="0" presId="urn:microsoft.com/office/officeart/2005/8/layout/hProcess4"/>
    <dgm:cxn modelId="{F7F773CA-F82E-4E12-A04F-F55B91984B3C}" type="presOf" srcId="{07AAA9FC-E64C-4C36-BF52-76E214DB3C00}" destId="{1864E93A-A5FA-417D-902D-0E8205DB2F15}" srcOrd="0" destOrd="0" presId="urn:microsoft.com/office/officeart/2005/8/layout/hProcess4"/>
    <dgm:cxn modelId="{81092DD2-785C-4460-BD48-DCFC7F1F198C}" type="presOf" srcId="{13FA7304-B015-44EB-AE9B-963DFD2E8172}" destId="{1864E93A-A5FA-417D-902D-0E8205DB2F15}" srcOrd="0" destOrd="1" presId="urn:microsoft.com/office/officeart/2005/8/layout/hProcess4"/>
    <dgm:cxn modelId="{59F148D3-35F1-4F39-8301-80CC3170623D}" type="presOf" srcId="{747D3D52-4ED5-458E-B669-A1273F5BFAAE}" destId="{C07FCE19-D49E-4D8E-B068-15A9CB577968}" srcOrd="0" destOrd="0" presId="urn:microsoft.com/office/officeart/2005/8/layout/hProcess4"/>
    <dgm:cxn modelId="{4EA682D7-CB6A-41C2-9721-B974CB5AAE1D}" srcId="{9EB308C9-76BA-4892-AFF9-C42E9B31EC62}" destId="{07AAA9FC-E64C-4C36-BF52-76E214DB3C00}" srcOrd="0" destOrd="0" parTransId="{E13FBDB2-3BEB-4F15-96B9-AFA408F007FB}" sibTransId="{0BF77A07-EB7D-4CBA-A11F-3042E53A0B79}"/>
    <dgm:cxn modelId="{F28259DA-AC39-42B9-8976-CCAF0C9A6C90}" type="presOf" srcId="{13A28F42-1F29-4A3E-AB3D-241101795DA9}" destId="{82CA3E55-F936-49E7-86F6-4992E664A1CE}" srcOrd="1" destOrd="2" presId="urn:microsoft.com/office/officeart/2005/8/layout/hProcess4"/>
    <dgm:cxn modelId="{A433AEDD-DF9D-4A31-B249-0EC957FB831E}" type="presOf" srcId="{E5B5654B-26C6-4BA7-AF29-9707E0FEAC26}" destId="{B31F42E1-02E6-40AC-8B41-A2FDCFE1AB7C}" srcOrd="1" destOrd="1" presId="urn:microsoft.com/office/officeart/2005/8/layout/hProcess4"/>
    <dgm:cxn modelId="{3E95DFDE-EC53-4C9E-8DDB-4658071C199E}" type="presOf" srcId="{9EEFA688-8FB3-4E4D-A7AF-C453F081790E}" destId="{89E00E4C-7072-4306-9E1C-0D227AB79858}" srcOrd="0" destOrd="0" presId="urn:microsoft.com/office/officeart/2005/8/layout/hProcess4"/>
    <dgm:cxn modelId="{CAC009E7-EED6-4ECE-8878-446EF5BAD4F4}" srcId="{743C2F2B-AA71-44E4-9E4A-F1EDE2245C81}" destId="{3659A75D-B4A7-4366-92FF-16863E5D2760}" srcOrd="0" destOrd="0" parTransId="{037904D5-75F2-4F4B-BAD2-5D2106D65633}" sibTransId="{6201070C-A37C-40C3-B428-11135B07EA74}"/>
    <dgm:cxn modelId="{002095F2-5B3F-47FE-9F27-13721FF1D623}" srcId="{9EB308C9-76BA-4892-AFF9-C42E9B31EC62}" destId="{13FA7304-B015-44EB-AE9B-963DFD2E8172}" srcOrd="1" destOrd="0" parTransId="{73791299-A982-4DA2-B6ED-75859950CE6E}" sibTransId="{90D751D2-E959-4582-8268-12A031A4D983}"/>
    <dgm:cxn modelId="{8C0EDEF4-09C7-4064-A23D-29737A385F8F}" srcId="{A4A56E97-D18D-46EF-930F-F62563B20BD8}" destId="{7DCE0F45-43A3-4AC1-A56B-1DEA01DC8625}" srcOrd="1" destOrd="0" parTransId="{12603EC6-F9BC-4A7D-9FFB-92CE3AD2DD2E}" sibTransId="{F13DD1C2-806D-440A-BB6D-BFB222725D7A}"/>
    <dgm:cxn modelId="{FCB7D3F5-D012-458F-9A28-330798BC0007}" type="presOf" srcId="{393AA4BE-27CD-4719-866C-5D00C1841E48}" destId="{26B4964A-1402-4FAC-B46C-6939A7B9B311}" srcOrd="0" destOrd="0" presId="urn:microsoft.com/office/officeart/2005/8/layout/hProcess4"/>
    <dgm:cxn modelId="{48262CF9-EB1A-4CD0-806D-ED59D62CA510}" srcId="{25E2D6DA-34DB-49AC-AB99-8773B770AC96}" destId="{35009822-E0AC-4F9A-9F10-CB16AD5E3E76}" srcOrd="1" destOrd="0" parTransId="{6479B2D6-1564-437F-BBAE-7F32E1A1E9F1}" sibTransId="{60890B7E-5829-4106-890A-4A28BDDC9180}"/>
    <dgm:cxn modelId="{1149DDFB-C02F-4713-A073-7BAB1F97478E}" srcId="{50DA2AA9-4E72-4380-B3D6-262AEC647330}" destId="{25E2D6DA-34DB-49AC-AB99-8773B770AC96}" srcOrd="1" destOrd="0" parTransId="{C4EF28C7-6736-470D-83DE-6FA85E762B30}" sibTransId="{CEC3CBFE-FDA0-4D5C-9D0C-58D0B1667B61}"/>
    <dgm:cxn modelId="{1A69A17D-7FEF-4177-A2C4-B7FC70F9B3BC}" type="presParOf" srcId="{ED3A493D-6B06-4915-B44F-64871D37336A}" destId="{CFE2D44B-85AC-4E9A-9CD7-B4E6C66C0634}" srcOrd="0" destOrd="0" presId="urn:microsoft.com/office/officeart/2005/8/layout/hProcess4"/>
    <dgm:cxn modelId="{403351C5-595F-4F21-9EAB-1C1473A38845}" type="presParOf" srcId="{ED3A493D-6B06-4915-B44F-64871D37336A}" destId="{67AE31BD-D249-48EF-A2DA-9331ABA059E8}" srcOrd="1" destOrd="0" presId="urn:microsoft.com/office/officeart/2005/8/layout/hProcess4"/>
    <dgm:cxn modelId="{474B2A7C-DEF8-4D03-B832-5C493CA9AD08}" type="presParOf" srcId="{ED3A493D-6B06-4915-B44F-64871D37336A}" destId="{B7652544-FA96-442A-A250-F68FA5977941}" srcOrd="2" destOrd="0" presId="urn:microsoft.com/office/officeart/2005/8/layout/hProcess4"/>
    <dgm:cxn modelId="{9E0694DD-ECB1-4494-90CD-6286E41FDB02}" type="presParOf" srcId="{B7652544-FA96-442A-A250-F68FA5977941}" destId="{83FBC8B5-3114-44D9-B4AE-57E7021FA0BE}" srcOrd="0" destOrd="0" presId="urn:microsoft.com/office/officeart/2005/8/layout/hProcess4"/>
    <dgm:cxn modelId="{FCE2362E-CAEF-40F7-949D-BFBDA4366CD9}" type="presParOf" srcId="{83FBC8B5-3114-44D9-B4AE-57E7021FA0BE}" destId="{D1EE9723-9D12-4E81-BD68-5432FA56D3EA}" srcOrd="0" destOrd="0" presId="urn:microsoft.com/office/officeart/2005/8/layout/hProcess4"/>
    <dgm:cxn modelId="{90F2B21E-7E69-49AF-B9E6-A00EAAA329F8}" type="presParOf" srcId="{83FBC8B5-3114-44D9-B4AE-57E7021FA0BE}" destId="{9525A66F-DBDD-488D-906A-0D19E95E008A}" srcOrd="1" destOrd="0" presId="urn:microsoft.com/office/officeart/2005/8/layout/hProcess4"/>
    <dgm:cxn modelId="{2B356896-003A-434D-B6E9-CA3BDD06FCBC}" type="presParOf" srcId="{83FBC8B5-3114-44D9-B4AE-57E7021FA0BE}" destId="{347E43DA-D382-41D2-8C62-7E1AEEE63D37}" srcOrd="2" destOrd="0" presId="urn:microsoft.com/office/officeart/2005/8/layout/hProcess4"/>
    <dgm:cxn modelId="{FF31E28C-D95B-4F9E-8F70-2D0FC1B919A6}" type="presParOf" srcId="{83FBC8B5-3114-44D9-B4AE-57E7021FA0BE}" destId="{4ACF7260-FC89-4711-BA9F-6B2B40A1B092}" srcOrd="3" destOrd="0" presId="urn:microsoft.com/office/officeart/2005/8/layout/hProcess4"/>
    <dgm:cxn modelId="{ECED7AC3-55DE-489A-AA30-20F15F72FB36}" type="presParOf" srcId="{83FBC8B5-3114-44D9-B4AE-57E7021FA0BE}" destId="{65897E56-1895-4139-9E04-3AC1FC3E29DC}" srcOrd="4" destOrd="0" presId="urn:microsoft.com/office/officeart/2005/8/layout/hProcess4"/>
    <dgm:cxn modelId="{AC9D2FD9-5FDD-4B29-92BE-6337BAF6689D}" type="presParOf" srcId="{B7652544-FA96-442A-A250-F68FA5977941}" destId="{F20B6EBA-6929-4B52-8DF3-F2ABBDC802C7}" srcOrd="1" destOrd="0" presId="urn:microsoft.com/office/officeart/2005/8/layout/hProcess4"/>
    <dgm:cxn modelId="{CD506D1C-61C9-4ACB-A3A1-885ECDF0F3E4}" type="presParOf" srcId="{B7652544-FA96-442A-A250-F68FA5977941}" destId="{EF6AC4F1-6FAD-405C-A208-1CBEF68F4489}" srcOrd="2" destOrd="0" presId="urn:microsoft.com/office/officeart/2005/8/layout/hProcess4"/>
    <dgm:cxn modelId="{DA7BC108-A03F-4786-82FD-8D26213CECAE}" type="presParOf" srcId="{EF6AC4F1-6FAD-405C-A208-1CBEF68F4489}" destId="{2D99422E-4F53-4CBA-8983-340578693456}" srcOrd="0" destOrd="0" presId="urn:microsoft.com/office/officeart/2005/8/layout/hProcess4"/>
    <dgm:cxn modelId="{5F6EE0FF-4BBE-4650-BD5C-6F907FDEC1D5}" type="presParOf" srcId="{EF6AC4F1-6FAD-405C-A208-1CBEF68F4489}" destId="{B86A646C-7310-4B3D-BA70-04DAD5849640}" srcOrd="1" destOrd="0" presId="urn:microsoft.com/office/officeart/2005/8/layout/hProcess4"/>
    <dgm:cxn modelId="{E98E379A-58C0-4930-9BF9-F3DFB9747FDE}" type="presParOf" srcId="{EF6AC4F1-6FAD-405C-A208-1CBEF68F4489}" destId="{7228AC85-C7B8-4C79-9437-3945B38165CF}" srcOrd="2" destOrd="0" presId="urn:microsoft.com/office/officeart/2005/8/layout/hProcess4"/>
    <dgm:cxn modelId="{F01878C6-F06D-4FAD-ACB3-C20E2F1890C6}" type="presParOf" srcId="{EF6AC4F1-6FAD-405C-A208-1CBEF68F4489}" destId="{764C4325-FA94-4160-9B52-89169634C8DF}" srcOrd="3" destOrd="0" presId="urn:microsoft.com/office/officeart/2005/8/layout/hProcess4"/>
    <dgm:cxn modelId="{35D1B4C5-D5A7-4EBB-A2AA-7409C7E5AC3A}" type="presParOf" srcId="{EF6AC4F1-6FAD-405C-A208-1CBEF68F4489}" destId="{28163EE7-562F-4C29-AAA5-313A3D10902F}" srcOrd="4" destOrd="0" presId="urn:microsoft.com/office/officeart/2005/8/layout/hProcess4"/>
    <dgm:cxn modelId="{0E2F19FC-EA2F-45FB-8903-44EA5D6FE1D0}" type="presParOf" srcId="{B7652544-FA96-442A-A250-F68FA5977941}" destId="{44361F4F-C9ED-47D4-9EAB-4B91CE163542}" srcOrd="3" destOrd="0" presId="urn:microsoft.com/office/officeart/2005/8/layout/hProcess4"/>
    <dgm:cxn modelId="{787AB2D7-25B8-40CE-9AEB-22C0A77EC847}" type="presParOf" srcId="{B7652544-FA96-442A-A250-F68FA5977941}" destId="{A0DDA955-7C51-40A0-AD1E-6999D0100841}" srcOrd="4" destOrd="0" presId="urn:microsoft.com/office/officeart/2005/8/layout/hProcess4"/>
    <dgm:cxn modelId="{5D5AECD9-E8F2-439E-9815-669EFFA87DC8}" type="presParOf" srcId="{A0DDA955-7C51-40A0-AD1E-6999D0100841}" destId="{9BC90501-8175-45A3-B58C-7AA177F3A769}" srcOrd="0" destOrd="0" presId="urn:microsoft.com/office/officeart/2005/8/layout/hProcess4"/>
    <dgm:cxn modelId="{1480618E-AE84-418E-BFC0-20EAEEB4E3E0}" type="presParOf" srcId="{A0DDA955-7C51-40A0-AD1E-6999D0100841}" destId="{1864E93A-A5FA-417D-902D-0E8205DB2F15}" srcOrd="1" destOrd="0" presId="urn:microsoft.com/office/officeart/2005/8/layout/hProcess4"/>
    <dgm:cxn modelId="{727BC940-1334-48E4-876E-7A46F07B3041}" type="presParOf" srcId="{A0DDA955-7C51-40A0-AD1E-6999D0100841}" destId="{8E90659B-6AE5-4010-B947-66CD16AF9F4C}" srcOrd="2" destOrd="0" presId="urn:microsoft.com/office/officeart/2005/8/layout/hProcess4"/>
    <dgm:cxn modelId="{5069B903-2208-4C4F-958A-36304C39363F}" type="presParOf" srcId="{A0DDA955-7C51-40A0-AD1E-6999D0100841}" destId="{F4B62C23-CAD7-4026-90F9-07EB5BB6DD40}" srcOrd="3" destOrd="0" presId="urn:microsoft.com/office/officeart/2005/8/layout/hProcess4"/>
    <dgm:cxn modelId="{E8F1E270-6E4D-4134-9719-A0C31D4B7EA0}" type="presParOf" srcId="{A0DDA955-7C51-40A0-AD1E-6999D0100841}" destId="{6417FC0F-A4BF-40FE-B496-75E4D07747F8}" srcOrd="4" destOrd="0" presId="urn:microsoft.com/office/officeart/2005/8/layout/hProcess4"/>
    <dgm:cxn modelId="{A7EEEFD4-1E28-41FF-B218-E91195956A89}" type="presParOf" srcId="{B7652544-FA96-442A-A250-F68FA5977941}" destId="{D2FC2427-7D70-45BB-BDA1-4F54987DE850}" srcOrd="5" destOrd="0" presId="urn:microsoft.com/office/officeart/2005/8/layout/hProcess4"/>
    <dgm:cxn modelId="{64AA134D-1372-4E9B-9CB7-24A6EED84B70}" type="presParOf" srcId="{B7652544-FA96-442A-A250-F68FA5977941}" destId="{4AB675A8-6ED1-454D-9C66-C249441692C7}" srcOrd="6" destOrd="0" presId="urn:microsoft.com/office/officeart/2005/8/layout/hProcess4"/>
    <dgm:cxn modelId="{591FA724-091B-4038-9D15-F2D4E8908892}" type="presParOf" srcId="{4AB675A8-6ED1-454D-9C66-C249441692C7}" destId="{850F56F8-FEC4-417A-91F7-B8CF6FC49474}" srcOrd="0" destOrd="0" presId="urn:microsoft.com/office/officeart/2005/8/layout/hProcess4"/>
    <dgm:cxn modelId="{B2DDA562-C491-4291-A982-D774B93C7988}" type="presParOf" srcId="{4AB675A8-6ED1-454D-9C66-C249441692C7}" destId="{DBC34FE9-9E0E-4649-A358-4A28979486C4}" srcOrd="1" destOrd="0" presId="urn:microsoft.com/office/officeart/2005/8/layout/hProcess4"/>
    <dgm:cxn modelId="{FAE34016-30D4-4A71-A081-37DFFD3B68F6}" type="presParOf" srcId="{4AB675A8-6ED1-454D-9C66-C249441692C7}" destId="{B31F42E1-02E6-40AC-8B41-A2FDCFE1AB7C}" srcOrd="2" destOrd="0" presId="urn:microsoft.com/office/officeart/2005/8/layout/hProcess4"/>
    <dgm:cxn modelId="{2F10BBD5-2F76-4D1E-87A5-CF9C5BC0C543}" type="presParOf" srcId="{4AB675A8-6ED1-454D-9C66-C249441692C7}" destId="{7D647728-092D-42BD-A12E-A9B6B3A60B51}" srcOrd="3" destOrd="0" presId="urn:microsoft.com/office/officeart/2005/8/layout/hProcess4"/>
    <dgm:cxn modelId="{1891E00C-88F1-4DA7-85E1-A656BFEE5878}" type="presParOf" srcId="{4AB675A8-6ED1-454D-9C66-C249441692C7}" destId="{17A57C74-73DA-4A03-814F-312A36471660}" srcOrd="4" destOrd="0" presId="urn:microsoft.com/office/officeart/2005/8/layout/hProcess4"/>
    <dgm:cxn modelId="{6BB7C8CC-1BEE-4E2F-9903-5CB7D55D8B5F}" type="presParOf" srcId="{B7652544-FA96-442A-A250-F68FA5977941}" destId="{DFF3787D-24D7-4CE2-A8BB-E2821D89C829}" srcOrd="7" destOrd="0" presId="urn:microsoft.com/office/officeart/2005/8/layout/hProcess4"/>
    <dgm:cxn modelId="{857DE679-B807-4224-A1F0-3CC74296A903}" type="presParOf" srcId="{B7652544-FA96-442A-A250-F68FA5977941}" destId="{C531FCB7-DE13-4009-8788-66A67805D848}" srcOrd="8" destOrd="0" presId="urn:microsoft.com/office/officeart/2005/8/layout/hProcess4"/>
    <dgm:cxn modelId="{1E03D2F2-0D13-4887-926B-EB3AD753196F}" type="presParOf" srcId="{C531FCB7-DE13-4009-8788-66A67805D848}" destId="{49FB50F1-74A6-417F-B169-1F79198CE2A8}" srcOrd="0" destOrd="0" presId="urn:microsoft.com/office/officeart/2005/8/layout/hProcess4"/>
    <dgm:cxn modelId="{EE8E8CD8-B8AA-406C-A254-5A455ABDDC6B}" type="presParOf" srcId="{C531FCB7-DE13-4009-8788-66A67805D848}" destId="{0144F071-4AC8-4527-932D-55C986C7F15D}" srcOrd="1" destOrd="0" presId="urn:microsoft.com/office/officeart/2005/8/layout/hProcess4"/>
    <dgm:cxn modelId="{9EBA0F98-17AE-4D32-B85F-A7AF04F386F3}" type="presParOf" srcId="{C531FCB7-DE13-4009-8788-66A67805D848}" destId="{82CA3E55-F936-49E7-86F6-4992E664A1CE}" srcOrd="2" destOrd="0" presId="urn:microsoft.com/office/officeart/2005/8/layout/hProcess4"/>
    <dgm:cxn modelId="{2764AE8C-8BCE-45D4-BF19-74774961BC63}" type="presParOf" srcId="{C531FCB7-DE13-4009-8788-66A67805D848}" destId="{2C458930-B9EF-4D2B-A258-4F0152CE1F0F}" srcOrd="3" destOrd="0" presId="urn:microsoft.com/office/officeart/2005/8/layout/hProcess4"/>
    <dgm:cxn modelId="{39C90E14-5ED9-4351-AD1C-D8B2D65E5908}" type="presParOf" srcId="{C531FCB7-DE13-4009-8788-66A67805D848}" destId="{BDE272AD-F118-4C58-B74F-B18420F0B937}" srcOrd="4" destOrd="0" presId="urn:microsoft.com/office/officeart/2005/8/layout/hProcess4"/>
    <dgm:cxn modelId="{7FFB106F-0730-4ED1-8BB1-C0BF5F7E66E5}" type="presParOf" srcId="{B7652544-FA96-442A-A250-F68FA5977941}" destId="{9471C572-D907-4835-A9BE-039675CFD144}" srcOrd="9" destOrd="0" presId="urn:microsoft.com/office/officeart/2005/8/layout/hProcess4"/>
    <dgm:cxn modelId="{0291A4E3-906E-4560-A854-E7D1BE250054}" type="presParOf" srcId="{B7652544-FA96-442A-A250-F68FA5977941}" destId="{EC7E5BDF-D320-4F97-947D-A8A476075E57}" srcOrd="10" destOrd="0" presId="urn:microsoft.com/office/officeart/2005/8/layout/hProcess4"/>
    <dgm:cxn modelId="{4C433069-1968-410F-A5DD-70F4C1A98470}" type="presParOf" srcId="{EC7E5BDF-D320-4F97-947D-A8A476075E57}" destId="{016F9E80-E923-4D87-AB97-DA3D91D0D8D2}" srcOrd="0" destOrd="0" presId="urn:microsoft.com/office/officeart/2005/8/layout/hProcess4"/>
    <dgm:cxn modelId="{FF319B15-7F07-40AB-950F-04288423D67F}" type="presParOf" srcId="{EC7E5BDF-D320-4F97-947D-A8A476075E57}" destId="{C07FCE19-D49E-4D8E-B068-15A9CB577968}" srcOrd="1" destOrd="0" presId="urn:microsoft.com/office/officeart/2005/8/layout/hProcess4"/>
    <dgm:cxn modelId="{7482CE1F-7694-4A61-9B42-8EC6064F4DB8}" type="presParOf" srcId="{EC7E5BDF-D320-4F97-947D-A8A476075E57}" destId="{B95AE490-F5F9-49C9-98ED-44FDD0C56CEC}" srcOrd="2" destOrd="0" presId="urn:microsoft.com/office/officeart/2005/8/layout/hProcess4"/>
    <dgm:cxn modelId="{5BFEF993-608D-47BF-9E68-33E16AE5F7DE}" type="presParOf" srcId="{EC7E5BDF-D320-4F97-947D-A8A476075E57}" destId="{5F9DD65E-6E1B-4DDE-BDEE-0897E5F2DDE5}" srcOrd="3" destOrd="0" presId="urn:microsoft.com/office/officeart/2005/8/layout/hProcess4"/>
    <dgm:cxn modelId="{79A7CD41-7B90-4BDB-B51C-EBEA9B37F8FD}" type="presParOf" srcId="{EC7E5BDF-D320-4F97-947D-A8A476075E57}" destId="{BFC62696-013F-425E-850C-BFE9BD6A618C}" srcOrd="4" destOrd="0" presId="urn:microsoft.com/office/officeart/2005/8/layout/hProcess4"/>
    <dgm:cxn modelId="{0A9D864F-9490-4D27-90B8-C97B183E1818}" type="presParOf" srcId="{B7652544-FA96-442A-A250-F68FA5977941}" destId="{26B4964A-1402-4FAC-B46C-6939A7B9B311}" srcOrd="11" destOrd="0" presId="urn:microsoft.com/office/officeart/2005/8/layout/hProcess4"/>
    <dgm:cxn modelId="{E9972955-3627-4A15-AD08-C59B2B88689B}" type="presParOf" srcId="{B7652544-FA96-442A-A250-F68FA5977941}" destId="{F074800E-0E16-4ED4-8D06-D16FFFA57B25}" srcOrd="12" destOrd="0" presId="urn:microsoft.com/office/officeart/2005/8/layout/hProcess4"/>
    <dgm:cxn modelId="{12CF2D3D-F9EF-4B67-B7E7-6605AB7776C6}" type="presParOf" srcId="{F074800E-0E16-4ED4-8D06-D16FFFA57B25}" destId="{5277FE54-E930-4B55-B3AF-449FB6AC2648}" srcOrd="0" destOrd="0" presId="urn:microsoft.com/office/officeart/2005/8/layout/hProcess4"/>
    <dgm:cxn modelId="{BCCAA1BB-D4C9-4115-9CEA-FC8FFDFAE99A}" type="presParOf" srcId="{F074800E-0E16-4ED4-8D06-D16FFFA57B25}" destId="{30C65F94-62CA-4F2A-B7C4-6387BC9376CE}" srcOrd="1" destOrd="0" presId="urn:microsoft.com/office/officeart/2005/8/layout/hProcess4"/>
    <dgm:cxn modelId="{458D840F-9DB4-4D49-B25D-0895DA9203BB}" type="presParOf" srcId="{F074800E-0E16-4ED4-8D06-D16FFFA57B25}" destId="{72B7ED2B-1591-4D11-A847-99EC216936CF}" srcOrd="2" destOrd="0" presId="urn:microsoft.com/office/officeart/2005/8/layout/hProcess4"/>
    <dgm:cxn modelId="{57E83FB5-774C-4B9E-BA77-43DAF05B78FB}" type="presParOf" srcId="{F074800E-0E16-4ED4-8D06-D16FFFA57B25}" destId="{89E00E4C-7072-4306-9E1C-0D227AB79858}" srcOrd="3" destOrd="0" presId="urn:microsoft.com/office/officeart/2005/8/layout/hProcess4"/>
    <dgm:cxn modelId="{123DDBFF-A4AA-454B-9828-402697D77867}" type="presParOf" srcId="{F074800E-0E16-4ED4-8D06-D16FFFA57B25}" destId="{9A7D9B39-9543-4F27-AB5E-B4A2DE3D402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5A66F-DBDD-488D-906A-0D19E95E008A}">
      <dsp:nvSpPr>
        <dsp:cNvPr id="0" name=""/>
        <dsp:cNvSpPr/>
      </dsp:nvSpPr>
      <dsp:spPr>
        <a:xfrm>
          <a:off x="3396" y="1901726"/>
          <a:ext cx="1251183" cy="103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29.04.2024: kick-off meeting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description of task</a:t>
          </a:r>
        </a:p>
      </dsp:txBody>
      <dsp:txXfrm>
        <a:off x="27144" y="1925474"/>
        <a:ext cx="1203687" cy="763333"/>
      </dsp:txXfrm>
    </dsp:sp>
    <dsp:sp modelId="{F20B6EBA-6929-4B52-8DF3-F2ABBDC802C7}">
      <dsp:nvSpPr>
        <dsp:cNvPr id="0" name=""/>
        <dsp:cNvSpPr/>
      </dsp:nvSpPr>
      <dsp:spPr>
        <a:xfrm>
          <a:off x="695431" y="2107648"/>
          <a:ext cx="1438707" cy="1438707"/>
        </a:xfrm>
        <a:prstGeom prst="leftCircularArrow">
          <a:avLst>
            <a:gd name="adj1" fmla="val 3561"/>
            <a:gd name="adj2" fmla="val 442451"/>
            <a:gd name="adj3" fmla="val 2217962"/>
            <a:gd name="adj4" fmla="val 9024489"/>
            <a:gd name="adj5" fmla="val 415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F7260-FC89-4711-BA9F-6B2B40A1B092}">
      <dsp:nvSpPr>
        <dsp:cNvPr id="0" name=""/>
        <dsp:cNvSpPr/>
      </dsp:nvSpPr>
      <dsp:spPr>
        <a:xfrm>
          <a:off x="281437" y="2712555"/>
          <a:ext cx="1112163" cy="442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April</a:t>
          </a:r>
        </a:p>
      </dsp:txBody>
      <dsp:txXfrm>
        <a:off x="294391" y="2725509"/>
        <a:ext cx="1086255" cy="416362"/>
      </dsp:txXfrm>
    </dsp:sp>
    <dsp:sp modelId="{B86A646C-7310-4B3D-BA70-04DAD5849640}">
      <dsp:nvSpPr>
        <dsp:cNvPr id="0" name=""/>
        <dsp:cNvSpPr/>
      </dsp:nvSpPr>
      <dsp:spPr>
        <a:xfrm>
          <a:off x="1637548" y="1901726"/>
          <a:ext cx="1251183" cy="103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3019628"/>
              <a:satOff val="-1339"/>
              <a:lumOff val="-2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initial 4 second data example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data exploration</a:t>
          </a:r>
        </a:p>
      </dsp:txBody>
      <dsp:txXfrm>
        <a:off x="1661296" y="2146609"/>
        <a:ext cx="1203687" cy="763333"/>
      </dsp:txXfrm>
    </dsp:sp>
    <dsp:sp modelId="{44361F4F-C9ED-47D4-9EAB-4B91CE163542}">
      <dsp:nvSpPr>
        <dsp:cNvPr id="0" name=""/>
        <dsp:cNvSpPr/>
      </dsp:nvSpPr>
      <dsp:spPr>
        <a:xfrm>
          <a:off x="2319156" y="1248598"/>
          <a:ext cx="1598580" cy="1598580"/>
        </a:xfrm>
        <a:prstGeom prst="circularArrow">
          <a:avLst>
            <a:gd name="adj1" fmla="val 3205"/>
            <a:gd name="adj2" fmla="val 394844"/>
            <a:gd name="adj3" fmla="val 19429645"/>
            <a:gd name="adj4" fmla="val 12575511"/>
            <a:gd name="adj5" fmla="val 3739"/>
          </a:avLst>
        </a:prstGeom>
        <a:solidFill>
          <a:schemeClr val="accent4">
            <a:hueOff val="3623554"/>
            <a:satOff val="-1606"/>
            <a:lumOff val="-3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C4325-FA94-4160-9B52-89169634C8DF}">
      <dsp:nvSpPr>
        <dsp:cNvPr id="0" name=""/>
        <dsp:cNvSpPr/>
      </dsp:nvSpPr>
      <dsp:spPr>
        <a:xfrm>
          <a:off x="1915589" y="1680590"/>
          <a:ext cx="1112163" cy="442270"/>
        </a:xfrm>
        <a:prstGeom prst="roundRect">
          <a:avLst>
            <a:gd name="adj" fmla="val 10000"/>
          </a:avLst>
        </a:prstGeom>
        <a:solidFill>
          <a:schemeClr val="accent4">
            <a:hueOff val="3019628"/>
            <a:satOff val="-1339"/>
            <a:lumOff val="-268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Mai</a:t>
          </a:r>
        </a:p>
      </dsp:txBody>
      <dsp:txXfrm>
        <a:off x="1928543" y="1693544"/>
        <a:ext cx="1086255" cy="416362"/>
      </dsp:txXfrm>
    </dsp:sp>
    <dsp:sp modelId="{1864E93A-A5FA-417D-902D-0E8205DB2F15}">
      <dsp:nvSpPr>
        <dsp:cNvPr id="0" name=""/>
        <dsp:cNvSpPr/>
      </dsp:nvSpPr>
      <dsp:spPr>
        <a:xfrm>
          <a:off x="3271700" y="1901726"/>
          <a:ext cx="1251183" cy="103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6039257"/>
              <a:satOff val="-2677"/>
              <a:lumOff val="-5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first 2MST example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first step tracking mechanism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first segmentation analysis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 noProof="0" dirty="0"/>
            <a:t>interview </a:t>
          </a:r>
          <a:r>
            <a:rPr lang="de-DE" sz="700" kern="1200" noProof="0" dirty="0" err="1"/>
            <a:t>with</a:t>
          </a:r>
          <a:r>
            <a:rPr lang="de-DE" sz="700" kern="1200" noProof="0" dirty="0"/>
            <a:t> </a:t>
          </a:r>
          <a:r>
            <a:rPr lang="de-DE" sz="700" kern="1200" noProof="0" dirty="0" err="1"/>
            <a:t>sports</a:t>
          </a:r>
          <a:r>
            <a:rPr lang="de-DE" sz="700" kern="1200" noProof="0" dirty="0"/>
            <a:t> </a:t>
          </a:r>
          <a:r>
            <a:rPr lang="de-DE" sz="700" kern="1200" noProof="0" dirty="0" err="1"/>
            <a:t>scientist</a:t>
          </a:r>
          <a:endParaRPr lang="en-GB" sz="700" kern="1200" noProof="0" dirty="0"/>
        </a:p>
      </dsp:txBody>
      <dsp:txXfrm>
        <a:off x="3295448" y="1925474"/>
        <a:ext cx="1203687" cy="763333"/>
      </dsp:txXfrm>
    </dsp:sp>
    <dsp:sp modelId="{D2FC2427-7D70-45BB-BDA1-4F54987DE850}">
      <dsp:nvSpPr>
        <dsp:cNvPr id="0" name=""/>
        <dsp:cNvSpPr/>
      </dsp:nvSpPr>
      <dsp:spPr>
        <a:xfrm>
          <a:off x="3963734" y="2107648"/>
          <a:ext cx="1438707" cy="1438707"/>
        </a:xfrm>
        <a:prstGeom prst="leftCircularArrow">
          <a:avLst>
            <a:gd name="adj1" fmla="val 3561"/>
            <a:gd name="adj2" fmla="val 442451"/>
            <a:gd name="adj3" fmla="val 2217962"/>
            <a:gd name="adj4" fmla="val 9024489"/>
            <a:gd name="adj5" fmla="val 4154"/>
          </a:avLst>
        </a:prstGeom>
        <a:solidFill>
          <a:schemeClr val="accent4">
            <a:hueOff val="7247108"/>
            <a:satOff val="-3212"/>
            <a:lumOff val="-6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62C23-CAD7-4026-90F9-07EB5BB6DD40}">
      <dsp:nvSpPr>
        <dsp:cNvPr id="0" name=""/>
        <dsp:cNvSpPr/>
      </dsp:nvSpPr>
      <dsp:spPr>
        <a:xfrm>
          <a:off x="3549741" y="2712555"/>
          <a:ext cx="1112163" cy="442270"/>
        </a:xfrm>
        <a:prstGeom prst="roundRect">
          <a:avLst>
            <a:gd name="adj" fmla="val 10000"/>
          </a:avLst>
        </a:prstGeom>
        <a:solidFill>
          <a:schemeClr val="accent4">
            <a:hueOff val="6039257"/>
            <a:satOff val="-2677"/>
            <a:lumOff val="-535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June</a:t>
          </a:r>
        </a:p>
      </dsp:txBody>
      <dsp:txXfrm>
        <a:off x="3562695" y="2725509"/>
        <a:ext cx="1086255" cy="416362"/>
      </dsp:txXfrm>
    </dsp:sp>
    <dsp:sp modelId="{DBC34FE9-9E0E-4649-A358-4A28979486C4}">
      <dsp:nvSpPr>
        <dsp:cNvPr id="0" name=""/>
        <dsp:cNvSpPr/>
      </dsp:nvSpPr>
      <dsp:spPr>
        <a:xfrm>
          <a:off x="4905852" y="1901726"/>
          <a:ext cx="1251183" cy="103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9058885"/>
              <a:satOff val="-4016"/>
              <a:lumOff val="-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 noProof="0" dirty="0" err="1"/>
            <a:t>midway</a:t>
          </a:r>
          <a:r>
            <a:rPr lang="de-DE" sz="700" kern="1200" noProof="0" dirty="0"/>
            <a:t> </a:t>
          </a:r>
          <a:r>
            <a:rPr lang="de-DE" sz="700" kern="1200" noProof="0" dirty="0" err="1"/>
            <a:t>presentation</a:t>
          </a:r>
          <a:endParaRPr lang="en-GB" sz="700" kern="1200" noProof="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improvements in step tracking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addition of 6 more datasets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break due to exams/final projects</a:t>
          </a:r>
        </a:p>
      </dsp:txBody>
      <dsp:txXfrm>
        <a:off x="4929600" y="2146609"/>
        <a:ext cx="1203687" cy="763333"/>
      </dsp:txXfrm>
    </dsp:sp>
    <dsp:sp modelId="{DFF3787D-24D7-4CE2-A8BB-E2821D89C829}">
      <dsp:nvSpPr>
        <dsp:cNvPr id="0" name=""/>
        <dsp:cNvSpPr/>
      </dsp:nvSpPr>
      <dsp:spPr>
        <a:xfrm>
          <a:off x="5587460" y="1248598"/>
          <a:ext cx="1598580" cy="1598580"/>
        </a:xfrm>
        <a:prstGeom prst="circularArrow">
          <a:avLst>
            <a:gd name="adj1" fmla="val 3205"/>
            <a:gd name="adj2" fmla="val 394844"/>
            <a:gd name="adj3" fmla="val 19429645"/>
            <a:gd name="adj4" fmla="val 12575511"/>
            <a:gd name="adj5" fmla="val 3739"/>
          </a:avLst>
        </a:prstGeom>
        <a:solidFill>
          <a:schemeClr val="accent4">
            <a:hueOff val="10870662"/>
            <a:satOff val="-4819"/>
            <a:lumOff val="-9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47728-092D-42BD-A12E-A9B6B3A60B51}">
      <dsp:nvSpPr>
        <dsp:cNvPr id="0" name=""/>
        <dsp:cNvSpPr/>
      </dsp:nvSpPr>
      <dsp:spPr>
        <a:xfrm>
          <a:off x="5183893" y="1680590"/>
          <a:ext cx="1112163" cy="442270"/>
        </a:xfrm>
        <a:prstGeom prst="roundRect">
          <a:avLst>
            <a:gd name="adj" fmla="val 10000"/>
          </a:avLst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July</a:t>
          </a:r>
        </a:p>
      </dsp:txBody>
      <dsp:txXfrm>
        <a:off x="5196847" y="1693544"/>
        <a:ext cx="1086255" cy="416362"/>
      </dsp:txXfrm>
    </dsp:sp>
    <dsp:sp modelId="{0144F071-4AC8-4527-932D-55C986C7F15D}">
      <dsp:nvSpPr>
        <dsp:cNvPr id="0" name=""/>
        <dsp:cNvSpPr/>
      </dsp:nvSpPr>
      <dsp:spPr>
        <a:xfrm>
          <a:off x="6540004" y="1901726"/>
          <a:ext cx="1251183" cy="103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12078514"/>
              <a:satOff val="-5354"/>
              <a:lumOff val="-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ground detection using velocity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tracking edge cases in step tracking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deriving test takers‘ personal feedback and benchmark comparison</a:t>
          </a:r>
        </a:p>
      </dsp:txBody>
      <dsp:txXfrm>
        <a:off x="6563752" y="1925474"/>
        <a:ext cx="1203687" cy="763333"/>
      </dsp:txXfrm>
    </dsp:sp>
    <dsp:sp modelId="{9471C572-D907-4835-A9BE-039675CFD144}">
      <dsp:nvSpPr>
        <dsp:cNvPr id="0" name=""/>
        <dsp:cNvSpPr/>
      </dsp:nvSpPr>
      <dsp:spPr>
        <a:xfrm>
          <a:off x="7232038" y="2107648"/>
          <a:ext cx="1438707" cy="1438707"/>
        </a:xfrm>
        <a:prstGeom prst="leftCircularArrow">
          <a:avLst>
            <a:gd name="adj1" fmla="val 3561"/>
            <a:gd name="adj2" fmla="val 442451"/>
            <a:gd name="adj3" fmla="val 2217962"/>
            <a:gd name="adj4" fmla="val 9024489"/>
            <a:gd name="adj5" fmla="val 4154"/>
          </a:avLst>
        </a:prstGeom>
        <a:solidFill>
          <a:schemeClr val="accent4">
            <a:hueOff val="14494216"/>
            <a:satOff val="-6425"/>
            <a:lumOff val="-12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58930-B9EF-4D2B-A258-4F0152CE1F0F}">
      <dsp:nvSpPr>
        <dsp:cNvPr id="0" name=""/>
        <dsp:cNvSpPr/>
      </dsp:nvSpPr>
      <dsp:spPr>
        <a:xfrm>
          <a:off x="6818045" y="2712555"/>
          <a:ext cx="1112163" cy="442270"/>
        </a:xfrm>
        <a:prstGeom prst="roundRect">
          <a:avLst>
            <a:gd name="adj" fmla="val 10000"/>
          </a:avLst>
        </a:prstGeom>
        <a:solidFill>
          <a:schemeClr val="accent4">
            <a:hueOff val="12078514"/>
            <a:satOff val="-5354"/>
            <a:lumOff val="-10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August</a:t>
          </a:r>
        </a:p>
      </dsp:txBody>
      <dsp:txXfrm>
        <a:off x="6830999" y="2725509"/>
        <a:ext cx="1086255" cy="416362"/>
      </dsp:txXfrm>
    </dsp:sp>
    <dsp:sp modelId="{C07FCE19-D49E-4D8E-B068-15A9CB577968}">
      <dsp:nvSpPr>
        <dsp:cNvPr id="0" name=""/>
        <dsp:cNvSpPr/>
      </dsp:nvSpPr>
      <dsp:spPr>
        <a:xfrm>
          <a:off x="8174156" y="1901726"/>
          <a:ext cx="1251183" cy="103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15098141"/>
              <a:satOff val="-6693"/>
              <a:lumOff val="-133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coordinate estimation with </a:t>
          </a:r>
          <a:r>
            <a:rPr lang="en-GB" sz="700" kern="1200" noProof="0" dirty="0" err="1">
              <a:hlinkClick xmlns:r="http://schemas.openxmlformats.org/officeDocument/2006/relationships" r:id="rId1"/>
            </a:rPr>
            <a:t>MediaPipe</a:t>
          </a:r>
          <a:r>
            <a:rPr lang="en-GB" sz="700" kern="1200" noProof="0" dirty="0"/>
            <a:t> &amp; </a:t>
          </a:r>
          <a:r>
            <a:rPr lang="en-GB" sz="700" kern="1200" noProof="0" dirty="0">
              <a:hlinkClick xmlns:r="http://schemas.openxmlformats.org/officeDocument/2006/relationships" r:id="rId2"/>
            </a:rPr>
            <a:t>OpenCV</a:t>
          </a:r>
          <a:endParaRPr lang="en-GB" sz="600" kern="1200" noProof="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Qualitative assessment of performance by sports scientist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 noProof="0" dirty="0" err="1"/>
            <a:t>Quantitave</a:t>
          </a:r>
          <a:r>
            <a:rPr lang="de-DE" sz="700" kern="1200" noProof="0" dirty="0"/>
            <a:t> </a:t>
          </a:r>
          <a:r>
            <a:rPr lang="de-DE" sz="700" kern="1200" noProof="0" dirty="0" err="1"/>
            <a:t>performance</a:t>
          </a:r>
          <a:r>
            <a:rPr lang="de-DE" sz="700" kern="1200" noProof="0" dirty="0"/>
            <a:t> </a:t>
          </a:r>
          <a:r>
            <a:rPr lang="de-DE" sz="700" kern="1200" noProof="0" dirty="0" err="1"/>
            <a:t>assessment</a:t>
          </a:r>
          <a:endParaRPr lang="en-GB" sz="700" kern="1200" noProof="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600" kern="1200" noProof="0" dirty="0"/>
        </a:p>
      </dsp:txBody>
      <dsp:txXfrm>
        <a:off x="8197904" y="2146609"/>
        <a:ext cx="1203687" cy="763333"/>
      </dsp:txXfrm>
    </dsp:sp>
    <dsp:sp modelId="{26B4964A-1402-4FAC-B46C-6939A7B9B311}">
      <dsp:nvSpPr>
        <dsp:cNvPr id="0" name=""/>
        <dsp:cNvSpPr/>
      </dsp:nvSpPr>
      <dsp:spPr>
        <a:xfrm>
          <a:off x="8855764" y="1248598"/>
          <a:ext cx="1598580" cy="1598580"/>
        </a:xfrm>
        <a:prstGeom prst="circularArrow">
          <a:avLst>
            <a:gd name="adj1" fmla="val 3205"/>
            <a:gd name="adj2" fmla="val 394844"/>
            <a:gd name="adj3" fmla="val 19429645"/>
            <a:gd name="adj4" fmla="val 12575511"/>
            <a:gd name="adj5" fmla="val 3739"/>
          </a:avLst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DD65E-6E1B-4DDE-BDEE-0897E5F2DDE5}">
      <dsp:nvSpPr>
        <dsp:cNvPr id="0" name=""/>
        <dsp:cNvSpPr/>
      </dsp:nvSpPr>
      <dsp:spPr>
        <a:xfrm>
          <a:off x="8452197" y="1680590"/>
          <a:ext cx="1112163" cy="442270"/>
        </a:xfrm>
        <a:prstGeom prst="roundRect">
          <a:avLst>
            <a:gd name="adj" fmla="val 10000"/>
          </a:avLst>
        </a:prstGeom>
        <a:solidFill>
          <a:schemeClr val="accent4">
            <a:hueOff val="15098141"/>
            <a:satOff val="-6693"/>
            <a:lumOff val="-1339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September</a:t>
          </a:r>
        </a:p>
      </dsp:txBody>
      <dsp:txXfrm>
        <a:off x="8465151" y="1693544"/>
        <a:ext cx="1086255" cy="416362"/>
      </dsp:txXfrm>
    </dsp:sp>
    <dsp:sp modelId="{30C65F94-62CA-4F2A-B7C4-6387BC9376CE}">
      <dsp:nvSpPr>
        <dsp:cNvPr id="0" name=""/>
        <dsp:cNvSpPr/>
      </dsp:nvSpPr>
      <dsp:spPr>
        <a:xfrm>
          <a:off x="9808308" y="1901726"/>
          <a:ext cx="1251183" cy="103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18117770"/>
              <a:satOff val="-8031"/>
              <a:lumOff val="-1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 dirty="0"/>
            <a:t>Final presentation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700" kern="1200" noProof="0"/>
            <a:t>Final report</a:t>
          </a:r>
          <a:endParaRPr lang="en-GB" sz="700" kern="1200" noProof="0" dirty="0"/>
        </a:p>
      </dsp:txBody>
      <dsp:txXfrm>
        <a:off x="9832056" y="1925474"/>
        <a:ext cx="1203687" cy="763333"/>
      </dsp:txXfrm>
    </dsp:sp>
    <dsp:sp modelId="{89E00E4C-7072-4306-9E1C-0D227AB79858}">
      <dsp:nvSpPr>
        <dsp:cNvPr id="0" name=""/>
        <dsp:cNvSpPr/>
      </dsp:nvSpPr>
      <dsp:spPr>
        <a:xfrm>
          <a:off x="10086349" y="2712555"/>
          <a:ext cx="1112163" cy="442270"/>
        </a:xfrm>
        <a:prstGeom prst="roundRect">
          <a:avLst>
            <a:gd name="adj" fmla="val 10000"/>
          </a:avLst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October</a:t>
          </a:r>
        </a:p>
      </dsp:txBody>
      <dsp:txXfrm>
        <a:off x="10099303" y="2725509"/>
        <a:ext cx="1086255" cy="4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92CB-A997-40F5-8703-770351DC3AFC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54649-87C5-4E1C-B6F1-019ABEEA9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07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9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94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2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3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3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0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1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C502094-D8E5-4842-825A-89CD2BAEA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2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ignal.find_peak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i.google.dev/edge/mediapipe/solutions/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scipy.org/doc/scipy/reference/generated/scipy.ndimage.gaussian_filt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6FBB-7930-207F-CE7A-DF89352ED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733800"/>
            <a:ext cx="9418320" cy="1066800"/>
          </a:xfrm>
        </p:spPr>
        <p:txBody>
          <a:bodyPr/>
          <a:lstStyle/>
          <a:p>
            <a:r>
              <a:rPr lang="en-GB" u="sng" dirty="0"/>
              <a:t>Statistics</a:t>
            </a:r>
            <a:r>
              <a:rPr lang="de-DE" u="sng" dirty="0"/>
              <a:t> In Motion</a:t>
            </a:r>
            <a:endParaRPr lang="en-GB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96979-1962-FBC3-62AA-77D761511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u="sng" dirty="0"/>
              <a:t>A Python based Analysis of the 2 Minute Step Test - </a:t>
            </a:r>
            <a:r>
              <a:rPr lang="de-DE" b="1" u="sng" dirty="0" err="1"/>
              <a:t>M.Sc</a:t>
            </a:r>
            <a:r>
              <a:rPr lang="de-DE" b="1" u="sng" dirty="0"/>
              <a:t>. SEDS – Data Science Project </a:t>
            </a:r>
            <a:endParaRPr lang="en-GB" dirty="0"/>
          </a:p>
          <a:p>
            <a:r>
              <a:rPr lang="en-GB" b="1" dirty="0"/>
              <a:t>Jördis Luisa Strack</a:t>
            </a:r>
          </a:p>
          <a:p>
            <a:r>
              <a:rPr lang="en-GB" dirty="0"/>
              <a:t>joerdis.strack@uni-Konstanz.de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F80D-97E6-9FF8-FE73-F4ABA09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6DAB-A760-73A4-07FE-7264292B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6E3C-A350-2044-C244-84D314F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</a:t>
            </a:fld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527AFC-586B-227A-6ECB-C1A6A73BC0CB}"/>
              </a:ext>
            </a:extLst>
          </p:cNvPr>
          <p:cNvGrpSpPr/>
          <p:nvPr/>
        </p:nvGrpSpPr>
        <p:grpSpPr>
          <a:xfrm>
            <a:off x="1229956" y="228600"/>
            <a:ext cx="9732088" cy="3386668"/>
            <a:chOff x="640573" y="1085406"/>
            <a:chExt cx="8485968" cy="2588354"/>
          </a:xfrm>
        </p:grpSpPr>
        <p:pic>
          <p:nvPicPr>
            <p:cNvPr id="12" name="Picture 11" descr="A green and yellow lines and dots&#10;&#10;Description automatically generated">
              <a:extLst>
                <a:ext uri="{FF2B5EF4-FFF2-40B4-BE49-F238E27FC236}">
                  <a16:creationId xmlns:a16="http://schemas.microsoft.com/office/drawing/2014/main" id="{17A1E01B-580E-3E40-6F93-0558A503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73" y="1085406"/>
              <a:ext cx="855118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4" name="Picture 13" descr="A green and yellow lines and dots&#10;&#10;Description automatically generated with medium confidence">
              <a:extLst>
                <a:ext uri="{FF2B5EF4-FFF2-40B4-BE49-F238E27FC236}">
                  <a16:creationId xmlns:a16="http://schemas.microsoft.com/office/drawing/2014/main" id="{693D1050-0D90-03A2-D0BF-E4F1D9543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849" y="1085406"/>
              <a:ext cx="1010697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8" name="Picture 17" descr="A drawing of a person's body&#10;&#10;Description automatically generated">
              <a:extLst>
                <a:ext uri="{FF2B5EF4-FFF2-40B4-BE49-F238E27FC236}">
                  <a16:creationId xmlns:a16="http://schemas.microsoft.com/office/drawing/2014/main" id="{12C20A39-02DF-95E2-F499-EC450EF66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57" y="1119784"/>
              <a:ext cx="1363742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21" name="Picture 20" descr="A person with long legs and legs in the air&#10;&#10;Description automatically generated with medium confidence">
              <a:extLst>
                <a:ext uri="{FF2B5EF4-FFF2-40B4-BE49-F238E27FC236}">
                  <a16:creationId xmlns:a16="http://schemas.microsoft.com/office/drawing/2014/main" id="{086D60A3-8300-7BE5-A54D-5222119C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303" y="1119783"/>
              <a:ext cx="1461469" cy="254118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23" name="Picture 22" descr="A close-up of a constellation&#10;&#10;Description automatically generated">
              <a:extLst>
                <a:ext uri="{FF2B5EF4-FFF2-40B4-BE49-F238E27FC236}">
                  <a16:creationId xmlns:a16="http://schemas.microsoft.com/office/drawing/2014/main" id="{E1B6D3DD-D8F7-EA67-4A06-713FABB59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390" y="1119784"/>
              <a:ext cx="1204086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25" name="Picture 24" descr="A close-up of a wireframe&#10;&#10;Description automatically generated">
              <a:extLst>
                <a:ext uri="{FF2B5EF4-FFF2-40B4-BE49-F238E27FC236}">
                  <a16:creationId xmlns:a16="http://schemas.microsoft.com/office/drawing/2014/main" id="{C66DC7C7-08BB-6EDF-D79F-C8F66302A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9356" y="1132577"/>
              <a:ext cx="1057185" cy="2541183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27" name="Picture 26" descr="A colorful lines and dots&#10;&#10;Description automatically generated">
              <a:extLst>
                <a:ext uri="{FF2B5EF4-FFF2-40B4-BE49-F238E27FC236}">
                  <a16:creationId xmlns:a16="http://schemas.microsoft.com/office/drawing/2014/main" id="{E2214558-EF15-3BF7-B970-46B1E90E8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869" y="1132577"/>
              <a:ext cx="1363742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98671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B0CB-A84E-07FD-94A0-4F3C2298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Algorithm</a:t>
            </a:r>
            <a:r>
              <a:rPr lang="de-DE" u="sng" dirty="0"/>
              <a:t> – Tracking </a:t>
            </a:r>
            <a:r>
              <a:rPr lang="de-DE" u="sng" dirty="0" err="1"/>
              <a:t>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84CF-7CDB-767C-2E0C-E6A927738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What</a:t>
            </a:r>
            <a:r>
              <a:rPr lang="de-DE" b="1" u="sng" dirty="0"/>
              <a:t> </a:t>
            </a:r>
            <a:r>
              <a:rPr lang="de-DE" b="1" u="sng" dirty="0" err="1"/>
              <a:t>is</a:t>
            </a:r>
            <a:r>
              <a:rPr lang="de-DE" b="1" u="sng" dirty="0"/>
              <a:t> a </a:t>
            </a:r>
            <a:r>
              <a:rPr lang="de-DE" b="1" u="sng" dirty="0" err="1"/>
              <a:t>Step</a:t>
            </a:r>
            <a:r>
              <a:rPr lang="de-DE" b="1" u="sng" dirty="0"/>
              <a:t>?</a:t>
            </a:r>
          </a:p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:</a:t>
            </a:r>
          </a:p>
          <a:p>
            <a:pPr lvl="1"/>
            <a:r>
              <a:rPr lang="en-GB" dirty="0"/>
              <a:t>right knee is lifted above knee threshold while left foot is on the ground</a:t>
            </a:r>
          </a:p>
          <a:p>
            <a:pPr lvl="1"/>
            <a:r>
              <a:rPr lang="en-GB" dirty="0"/>
              <a:t>left knee is lifted above knee threshold while right foot is on the ground</a:t>
            </a:r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r>
              <a:rPr lang="en-GB" b="1" u="sng" dirty="0"/>
              <a:t>How to track Steps?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define height threshold for knees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velocity and marker information to </a:t>
            </a:r>
            <a:br>
              <a:rPr lang="en-GB" dirty="0"/>
            </a:br>
            <a:r>
              <a:rPr lang="en-GB" dirty="0"/>
              <a:t>detect ground contact for feet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both requirements to identify valid</a:t>
            </a:r>
            <a:br>
              <a:rPr lang="en-GB" dirty="0"/>
            </a:br>
            <a:r>
              <a:rPr lang="en-GB" dirty="0"/>
              <a:t>step sequences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D8ED9-99A5-9451-46DF-B10055DE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F357-7A37-A9C3-E250-AF911762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8A96-1E40-0437-6B21-9F18CC96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10</a:t>
            </a:fld>
            <a:endParaRPr lang="en-GB"/>
          </a:p>
        </p:txBody>
      </p:sp>
      <p:pic>
        <p:nvPicPr>
          <p:cNvPr id="7" name="Content Placeholder 11" descr="A graph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3EF4A0C4-2B18-6610-E30F-7C634528F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" r="68293" b="21022"/>
          <a:stretch/>
        </p:blipFill>
        <p:spPr>
          <a:xfrm>
            <a:off x="6131619" y="3407734"/>
            <a:ext cx="4373197" cy="31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8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C867-DF40-3CC3-BA75-3B4EB121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Algorithm</a:t>
            </a:r>
            <a:r>
              <a:rPr lang="de-DE" u="sng" dirty="0"/>
              <a:t> – Tracking </a:t>
            </a:r>
            <a:r>
              <a:rPr lang="de-DE" u="sng" dirty="0" err="1"/>
              <a:t>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D1DB-4DCE-31A7-8E4A-2BC0F0E1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45972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err="1"/>
              <a:t>Finding</a:t>
            </a:r>
            <a:r>
              <a:rPr lang="de-DE" b="1" u="sng" dirty="0"/>
              <a:t> </a:t>
            </a:r>
            <a:r>
              <a:rPr lang="de-DE" b="1" u="sng" dirty="0" err="1"/>
              <a:t>the</a:t>
            </a:r>
            <a:r>
              <a:rPr lang="de-DE" b="1" u="sng" dirty="0"/>
              <a:t> Knee-</a:t>
            </a:r>
            <a:r>
              <a:rPr lang="de-DE" b="1" u="sng" dirty="0" err="1"/>
              <a:t>threshold</a:t>
            </a:r>
            <a:endParaRPr lang="de-DE" b="1" u="sng" dirty="0"/>
          </a:p>
          <a:p>
            <a:r>
              <a:rPr lang="en-GB" dirty="0"/>
              <a:t>knee threshold reflects height threshold between right hip and knee used in 2MST 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identify global minimum of right foot marker 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obtain index at which right leg is most extended</a:t>
            </a:r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find_knee_threshold</a:t>
            </a:r>
            <a:r>
              <a:rPr lang="de-DE" dirty="0"/>
              <a:t>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Euclidian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hip and </a:t>
            </a:r>
            <a:r>
              <a:rPr lang="de-DE" dirty="0" err="1"/>
              <a:t>knee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identify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exactly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both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markers</a:t>
            </a:r>
            <a:endParaRPr lang="de-DE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u="sng" dirty="0"/>
              <a:t>Threshold Significance</a:t>
            </a:r>
            <a:r>
              <a:rPr lang="en-GB" u="sng" dirty="0"/>
              <a:t> </a:t>
            </a:r>
          </a:p>
          <a:p>
            <a:pPr marL="0" indent="0">
              <a:buNone/>
            </a:pPr>
            <a:r>
              <a:rPr lang="en-GB" dirty="0"/>
              <a:t>The knee threshold differentiates valid steps from non-valid attempts as the most important requirement</a:t>
            </a: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B81F-3974-FB20-29CB-6807E52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273A-C71E-54E7-4A36-ABF7DB4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997A-55E5-7BED-2F3D-3D866F3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 descr="A green and yellow lines and dots&#10;&#10;Description automatically generated">
            <a:extLst>
              <a:ext uri="{FF2B5EF4-FFF2-40B4-BE49-F238E27FC236}">
                <a16:creationId xmlns:a16="http://schemas.microsoft.com/office/drawing/2014/main" id="{950510C0-2643-5FF1-AB87-31963C7E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45" y="1952384"/>
            <a:ext cx="1381070" cy="4104167"/>
          </a:xfrm>
          <a:prstGeom prst="rect">
            <a:avLst/>
          </a:prstGeom>
        </p:spPr>
      </p:pic>
      <p:pic>
        <p:nvPicPr>
          <p:cNvPr id="10" name="Picture 9" descr="A colorful lines and dots&#10;&#10;Description automatically generated">
            <a:extLst>
              <a:ext uri="{FF2B5EF4-FFF2-40B4-BE49-F238E27FC236}">
                <a16:creationId xmlns:a16="http://schemas.microsoft.com/office/drawing/2014/main" id="{1B047177-71CC-B991-18D5-87C1BD9C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49" y="1952383"/>
            <a:ext cx="2202530" cy="410416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21EDCA-2D56-3553-BE54-1E195F325F5C}"/>
              </a:ext>
            </a:extLst>
          </p:cNvPr>
          <p:cNvCxnSpPr>
            <a:cxnSpLocks/>
          </p:cNvCxnSpPr>
          <p:nvPr/>
        </p:nvCxnSpPr>
        <p:spPr>
          <a:xfrm>
            <a:off x="7721600" y="4405820"/>
            <a:ext cx="323291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4A191-0B11-0A1E-C43F-2E1172FE6D84}"/>
              </a:ext>
            </a:extLst>
          </p:cNvPr>
          <p:cNvSpPr txBox="1"/>
          <p:nvPr/>
        </p:nvSpPr>
        <p:spPr>
          <a:xfrm>
            <a:off x="7188202" y="6107352"/>
            <a:ext cx="424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 illustrative </a:t>
            </a:r>
            <a:r>
              <a:rPr lang="de-DE" sz="1400" dirty="0" err="1"/>
              <a:t>sketch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knee</a:t>
            </a:r>
            <a:r>
              <a:rPr lang="de-DE" sz="1400" dirty="0"/>
              <a:t> </a:t>
            </a:r>
            <a:r>
              <a:rPr lang="de-DE" sz="1400" dirty="0" err="1"/>
              <a:t>threshold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taker‘s</a:t>
            </a:r>
            <a:r>
              <a:rPr lang="de-DE" sz="1400" dirty="0"/>
              <a:t> </a:t>
            </a:r>
            <a:r>
              <a:rPr lang="de-DE" sz="1400" dirty="0" err="1"/>
              <a:t>right</a:t>
            </a:r>
            <a:r>
              <a:rPr lang="de-DE" sz="1400" dirty="0"/>
              <a:t> leg </a:t>
            </a:r>
            <a:r>
              <a:rPr lang="de-DE" sz="1400" dirty="0" err="1"/>
              <a:t>markers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373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C867-DF40-3CC3-BA75-3B4EB121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Algorithm</a:t>
            </a:r>
            <a:r>
              <a:rPr lang="de-DE" u="sng" dirty="0"/>
              <a:t> – Tracking </a:t>
            </a:r>
            <a:r>
              <a:rPr lang="de-DE" u="sng" dirty="0" err="1"/>
              <a:t>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D1DB-4DCE-31A7-8E4A-2BC0F0E1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u="sng" dirty="0"/>
              <a:t>A</a:t>
            </a:r>
            <a:r>
              <a:rPr lang="en-GB" b="1" u="sng" dirty="0" err="1"/>
              <a:t>utonomous</a:t>
            </a:r>
            <a:r>
              <a:rPr lang="de-DE" b="1" u="sng" dirty="0"/>
              <a:t> </a:t>
            </a:r>
            <a:r>
              <a:rPr lang="de-DE" b="1" u="sng" dirty="0" err="1"/>
              <a:t>detection</a:t>
            </a:r>
            <a:r>
              <a:rPr lang="de-DE" b="1" u="sng" dirty="0"/>
              <a:t> </a:t>
            </a:r>
            <a:r>
              <a:rPr lang="de-DE" b="1" u="sng" dirty="0" err="1"/>
              <a:t>of</a:t>
            </a:r>
            <a:r>
              <a:rPr lang="de-DE" b="1" u="sng" dirty="0"/>
              <a:t> Ground Contact</a:t>
            </a:r>
          </a:p>
          <a:p>
            <a:pPr marL="0" indent="0">
              <a:buNone/>
            </a:pPr>
            <a:endParaRPr lang="de-DE" dirty="0"/>
          </a:p>
          <a:p>
            <a:r>
              <a:rPr lang="en-GB" dirty="0"/>
              <a:t>invert data to identify local minima in the Y-coordinates of both feet</a:t>
            </a:r>
            <a:endParaRPr lang="de-DE" dirty="0"/>
          </a:p>
          <a:p>
            <a:r>
              <a:rPr lang="en-GB" dirty="0"/>
              <a:t>calculate ground contact intervals based on positions of foot and ankle markers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ankle</a:t>
            </a:r>
            <a:r>
              <a:rPr lang="de-DE" dirty="0"/>
              <a:t> </a:t>
            </a:r>
            <a:r>
              <a:rPr lang="de-DE" dirty="0" err="1"/>
              <a:t>marker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overestimation</a:t>
            </a:r>
            <a:r>
              <a:rPr lang="de-DE" dirty="0"/>
              <a:t> </a:t>
            </a:r>
          </a:p>
          <a:p>
            <a:r>
              <a:rPr lang="en-GB" dirty="0"/>
              <a:t>assess initial stance during first three seconds before first knee peak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account for potential offsets in foot positions due to bending or relaxed stances</a:t>
            </a:r>
          </a:p>
          <a:p>
            <a:r>
              <a:rPr lang="en-GB" dirty="0"/>
              <a:t>ground contact interval is established using identified minima and initial stance data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lower bound is fixed at zero and upper bound dynamically determined</a:t>
            </a:r>
          </a:p>
          <a:p>
            <a:r>
              <a:rPr lang="en-GB" dirty="0"/>
              <a:t>combine foot marker positions with velocity to detect moments of ground contact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utilize finite differences to compute instantaneous velocity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threshold based on 95th percentile to define inactivity within the ground contact interval</a:t>
            </a: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B81F-3974-FB20-29CB-6807E52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273A-C71E-54E7-4A36-ABF7DB4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997A-55E5-7BED-2F3D-3D866F3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3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C867-DF40-3CC3-BA75-3B4EB121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Algorithm</a:t>
            </a:r>
            <a:r>
              <a:rPr lang="de-DE" u="sng" dirty="0"/>
              <a:t> – Tracking </a:t>
            </a:r>
            <a:r>
              <a:rPr lang="de-DE" u="sng" dirty="0" err="1"/>
              <a:t>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D1DB-4DCE-31A7-8E4A-2BC0F0E1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/>
              <a:t>A</a:t>
            </a:r>
            <a:r>
              <a:rPr lang="en-GB" b="1" u="sng" dirty="0" err="1"/>
              <a:t>utonomous</a:t>
            </a:r>
            <a:r>
              <a:rPr lang="de-DE" b="1" u="sng" dirty="0"/>
              <a:t> </a:t>
            </a:r>
            <a:r>
              <a:rPr lang="de-DE" b="1" u="sng" dirty="0" err="1"/>
              <a:t>detection</a:t>
            </a:r>
            <a:r>
              <a:rPr lang="de-DE" b="1" u="sng" dirty="0"/>
              <a:t> </a:t>
            </a:r>
            <a:r>
              <a:rPr lang="de-DE" b="1" u="sng" dirty="0" err="1"/>
              <a:t>of</a:t>
            </a:r>
            <a:r>
              <a:rPr lang="de-DE" b="1" u="sng" dirty="0"/>
              <a:t> Ground Contact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A slight overestimation in ground contact is present, due to oversensitivity of y-coordinates in both feet of the initial data used during the first stages of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B81F-3974-FB20-29CB-6807E52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273A-C71E-54E7-4A36-ABF7DB4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997A-55E5-7BED-2F3D-3D866F3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7" descr="A graph of green and yellow dots&#10;&#10;Description automatically generated">
            <a:extLst>
              <a:ext uri="{FF2B5EF4-FFF2-40B4-BE49-F238E27FC236}">
                <a16:creationId xmlns:a16="http://schemas.microsoft.com/office/drawing/2014/main" id="{3F1C54AA-D256-D48C-571E-F93FF5A71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9" y="3095267"/>
            <a:ext cx="6883061" cy="34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C06-1CC3-6294-E208-21B7714A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Algorithm</a:t>
            </a:r>
            <a:r>
              <a:rPr lang="de-DE" u="sng" dirty="0"/>
              <a:t> – Tracking </a:t>
            </a:r>
            <a:r>
              <a:rPr lang="de-DE" u="sng" dirty="0" err="1"/>
              <a:t>Steps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B3D6-3CD8-DF57-9E1C-E29EFDD2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b="1" u="sng" dirty="0"/>
              <a:t>Valid </a:t>
            </a:r>
            <a:r>
              <a:rPr lang="de-DE" b="1" u="sng" dirty="0" err="1"/>
              <a:t>Step</a:t>
            </a:r>
            <a:r>
              <a:rPr lang="de-DE" b="1" u="sng" dirty="0"/>
              <a:t> </a:t>
            </a:r>
            <a:r>
              <a:rPr lang="de-DE" b="1" u="sng" dirty="0" err="1"/>
              <a:t>Sequence</a:t>
            </a:r>
            <a:r>
              <a:rPr lang="de-DE" b="1" u="sng" dirty="0"/>
              <a:t> </a:t>
            </a:r>
            <a:r>
              <a:rPr lang="de-DE" b="1" u="sng" dirty="0" err="1"/>
              <a:t>Identification</a:t>
            </a:r>
            <a:endParaRPr lang="de-DE" b="1" u="sng" dirty="0"/>
          </a:p>
          <a:p>
            <a:pPr marL="0" indent="0">
              <a:buNone/>
            </a:pPr>
            <a:r>
              <a:rPr lang="de-DE" b="1" u="sng" dirty="0" err="1"/>
              <a:t>Step</a:t>
            </a:r>
            <a:r>
              <a:rPr lang="de-DE" b="1" u="sng" dirty="0"/>
              <a:t> Validation: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validate step sequence</a:t>
            </a:r>
            <a:r>
              <a:rPr lang="en-GB" dirty="0"/>
              <a:t> function </a:t>
            </a:r>
            <a:r>
              <a:rPr lang="en-GB" dirty="0" err="1"/>
              <a:t>analyzes</a:t>
            </a:r>
            <a:r>
              <a:rPr lang="en-GB" dirty="0"/>
              <a:t> right and left knee peaks that exceed the minimum height requirement and checks for ground contact information.</a:t>
            </a:r>
            <a:endParaRPr lang="de-DE" b="1" u="sng" dirty="0"/>
          </a:p>
          <a:p>
            <a:pPr marL="0" indent="0">
              <a:buNone/>
            </a:pPr>
            <a:r>
              <a:rPr lang="en-GB" dirty="0"/>
              <a:t>Flags the last right knee peak to ensure the final step is included in the analysis.</a:t>
            </a:r>
            <a:endParaRPr lang="de-DE" b="1" u="sng" dirty="0"/>
          </a:p>
          <a:p>
            <a:pPr marL="0" indent="0">
              <a:buNone/>
            </a:pPr>
            <a:r>
              <a:rPr lang="de-DE" b="1" u="sng" dirty="0" err="1"/>
              <a:t>Sequence</a:t>
            </a:r>
            <a:r>
              <a:rPr lang="de-DE" b="1" u="sng" dirty="0"/>
              <a:t> </a:t>
            </a:r>
            <a:r>
              <a:rPr lang="de-DE" b="1" u="sng" dirty="0" err="1"/>
              <a:t>Identification</a:t>
            </a:r>
            <a:r>
              <a:rPr lang="de-DE" b="1" u="sng" dirty="0"/>
              <a:t>:</a:t>
            </a:r>
          </a:p>
          <a:p>
            <a:pPr marL="0" indent="0">
              <a:buNone/>
            </a:pPr>
            <a:r>
              <a:rPr lang="en-GB" dirty="0"/>
              <a:t>Iterates through right knee peaks to find corresponding valid left knee peaks</a:t>
            </a:r>
            <a:endParaRPr lang="de-DE" b="1" u="sng" dirty="0"/>
          </a:p>
          <a:p>
            <a:pPr marL="0" indent="0">
              <a:buNone/>
            </a:pPr>
            <a:r>
              <a:rPr lang="en-GB" dirty="0"/>
              <a:t>Valid steps consist of a right knee peak followed by a left knee peak; sequences with consecutive raised peaks are deemed invalid.</a:t>
            </a:r>
          </a:p>
          <a:p>
            <a:pPr marL="0" indent="0">
              <a:buNone/>
            </a:pPr>
            <a:r>
              <a:rPr lang="en-GB" dirty="0"/>
              <a:t>Assesses ground contact for both feet between the identified knee peaks, ensuring valid steps meet both height and ground contact conditions.</a:t>
            </a:r>
          </a:p>
          <a:p>
            <a:pPr marL="0" indent="0">
              <a:buNone/>
            </a:pPr>
            <a:r>
              <a:rPr lang="en-GB" dirty="0"/>
              <a:t>Output: Returns a list of valid step sequences along with the total count of valid steps detected.</a:t>
            </a:r>
            <a:endParaRPr lang="de-DE" b="1" u="sng" dirty="0"/>
          </a:p>
          <a:p>
            <a:pPr marL="0" indent="0">
              <a:buNone/>
            </a:pPr>
            <a:endParaRPr lang="en-GB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71E5-349E-128E-C6EF-6561F439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0BBF-5240-E8C9-0355-25FF9CF4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9D91-2DDE-9B51-3971-432482F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1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C06-1CC3-6294-E208-21B7714A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Algorithm</a:t>
            </a:r>
            <a:r>
              <a:rPr lang="de-DE" u="sng" dirty="0"/>
              <a:t> – Tracking </a:t>
            </a:r>
            <a:r>
              <a:rPr lang="de-DE" u="sng" dirty="0" err="1"/>
              <a:t>Steps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B3D6-3CD8-DF57-9E1C-E29EFDD2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err="1"/>
              <a:t>Posture</a:t>
            </a:r>
            <a:r>
              <a:rPr lang="de-DE" b="1" u="sng" dirty="0"/>
              <a:t> and </a:t>
            </a:r>
            <a:r>
              <a:rPr lang="de-DE" b="1" u="sng" dirty="0" err="1"/>
              <a:t>Coordination</a:t>
            </a:r>
            <a:endParaRPr lang="de-DE" b="1" u="sng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revised step sequence analysis</a:t>
            </a:r>
            <a:r>
              <a:rPr lang="en-GB" dirty="0"/>
              <a:t> function evaluates cross-body arm coordination during valid steps</a:t>
            </a:r>
            <a:endParaRPr lang="de-DE" b="1" u="sng" dirty="0"/>
          </a:p>
          <a:p>
            <a:pPr marL="0" indent="0">
              <a:buNone/>
            </a:pPr>
            <a:r>
              <a:rPr lang="en-GB" dirty="0"/>
              <a:t>Checks for the lifting of the opposite arm corresponding to knee lifts, using a time window of 200 milliseconds to account for minor delays</a:t>
            </a:r>
          </a:p>
          <a:p>
            <a:pPr marL="0" indent="0">
              <a:buNone/>
            </a:pPr>
            <a:r>
              <a:rPr lang="en-GB" dirty="0"/>
              <a:t>Reports the number of coordinated sequences, including total step count and count of steps showing correct arm-leg coordination, allowing for an analysis of posture during movement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NOTE: Not </a:t>
            </a:r>
            <a:r>
              <a:rPr lang="de-DE" b="1" u="sng" dirty="0" err="1"/>
              <a:t>requirement</a:t>
            </a:r>
            <a:r>
              <a:rPr lang="de-DE" b="1" u="sng" dirty="0"/>
              <a:t> </a:t>
            </a:r>
            <a:r>
              <a:rPr lang="de-DE" b="1" u="sng" dirty="0" err="1"/>
              <a:t>for</a:t>
            </a:r>
            <a:r>
              <a:rPr lang="de-DE" b="1" u="sng" dirty="0"/>
              <a:t> 2MST but </a:t>
            </a:r>
            <a:r>
              <a:rPr lang="de-DE" b="1" u="sng" dirty="0" err="1"/>
              <a:t>of</a:t>
            </a:r>
            <a:r>
              <a:rPr lang="de-DE" b="1" u="sng" dirty="0"/>
              <a:t> </a:t>
            </a:r>
            <a:r>
              <a:rPr lang="de-DE" b="1" u="sng" dirty="0" err="1"/>
              <a:t>interest</a:t>
            </a:r>
            <a:r>
              <a:rPr lang="de-DE" b="1" u="sng" dirty="0"/>
              <a:t> </a:t>
            </a:r>
            <a:r>
              <a:rPr lang="de-DE" b="1" u="sng" dirty="0" err="1"/>
              <a:t>to</a:t>
            </a:r>
            <a:r>
              <a:rPr lang="de-DE" b="1" u="sng" dirty="0"/>
              <a:t> </a:t>
            </a:r>
            <a:r>
              <a:rPr lang="de-DE" b="1" u="sng" dirty="0" err="1"/>
              <a:t>evaluate</a:t>
            </a:r>
            <a:r>
              <a:rPr lang="de-DE" b="1" u="sng" dirty="0"/>
              <a:t> </a:t>
            </a:r>
            <a:r>
              <a:rPr lang="de-DE" b="1" u="sng" dirty="0" err="1"/>
              <a:t>balance</a:t>
            </a:r>
            <a:r>
              <a:rPr lang="de-DE" b="1" u="sng" dirty="0"/>
              <a:t> and </a:t>
            </a:r>
            <a:r>
              <a:rPr lang="de-DE" b="1" u="sng" dirty="0" err="1"/>
              <a:t>posture</a:t>
            </a:r>
            <a:r>
              <a:rPr lang="de-DE" b="1" u="sng" dirty="0"/>
              <a:t> </a:t>
            </a:r>
            <a:r>
              <a:rPr lang="de-DE" b="1" u="sng" dirty="0" err="1"/>
              <a:t>over</a:t>
            </a:r>
            <a:r>
              <a:rPr lang="de-DE" b="1" u="sng" dirty="0"/>
              <a:t>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71E5-349E-128E-C6EF-6561F439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0BBF-5240-E8C9-0355-25FF9CF4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9D91-2DDE-9B51-3971-432482F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9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D4CA-1AE1-4926-9A07-1F1B89B7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Algorithm</a:t>
            </a:r>
            <a:r>
              <a:rPr lang="de-DE" u="sng" dirty="0"/>
              <a:t> – </a:t>
            </a:r>
            <a:r>
              <a:rPr lang="de-DE" u="sng" dirty="0" err="1"/>
              <a:t>Step</a:t>
            </a:r>
            <a:r>
              <a:rPr lang="de-DE" u="sng" dirty="0"/>
              <a:t> Analysis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8263-735E-9923-6FBD-3A17A294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en-US" b="1" u="sng" dirty="0"/>
              <a:t>Test </a:t>
            </a:r>
            <a:r>
              <a:rPr lang="de-DE" altLang="en-US" b="1" u="sng" dirty="0" err="1"/>
              <a:t>Takers</a:t>
            </a:r>
            <a:r>
              <a:rPr lang="de-DE" altLang="en-US" b="1" u="sng" dirty="0"/>
              <a:t>‘ Personal Performance </a:t>
            </a:r>
            <a:r>
              <a:rPr lang="de-DE" altLang="en-US" b="1" u="sng" dirty="0" err="1"/>
              <a:t>Metrics</a:t>
            </a:r>
            <a:r>
              <a:rPr lang="de-DE" altLang="en-US" b="1" u="sng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main focus is number of valid steps taken during 2MST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segmentation analysis of performance data can reveal additional feedback</a:t>
            </a: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F7BC-34F4-C60D-3CEC-A6D5050C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7181-7858-4F47-82FD-5A855F98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42F3-9172-A957-2BAE-8EDF6FF9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16</a:t>
            </a:fld>
            <a:endParaRPr lang="en-GB"/>
          </a:p>
        </p:txBody>
      </p:sp>
      <p:pic>
        <p:nvPicPr>
          <p:cNvPr id="8" name="Picture 7" descr="A graph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A7227523-C580-1AC9-2C37-705237D9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3" y="3220235"/>
            <a:ext cx="11033444" cy="33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1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D4CA-1AE1-4926-9A07-1F1B89B7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Algorithm</a:t>
            </a:r>
            <a:r>
              <a:rPr lang="de-DE" u="sng" dirty="0"/>
              <a:t> – </a:t>
            </a:r>
            <a:r>
              <a:rPr lang="de-DE" u="sng" dirty="0" err="1"/>
              <a:t>Step</a:t>
            </a:r>
            <a:r>
              <a:rPr lang="de-DE" u="sng" dirty="0"/>
              <a:t> Analysis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8263-735E-9923-6FBD-3A17A294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265979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u="sng" dirty="0"/>
              <a:t>Buffer Calculation for Steps that are carried over Segments</a:t>
            </a:r>
          </a:p>
          <a:p>
            <a:r>
              <a:rPr lang="en-GB" dirty="0"/>
              <a:t>in some cases, steps are started in one segment and completed in the following segment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this can cause steps to be counted twice!</a:t>
            </a:r>
            <a:endParaRPr lang="en-GB" dirty="0"/>
          </a:p>
          <a:p>
            <a:r>
              <a:rPr lang="en-GB" dirty="0"/>
              <a:t>a buffer between segments </a:t>
            </a:r>
          </a:p>
          <a:p>
            <a:pPr lvl="1"/>
            <a:r>
              <a:rPr lang="en-GB" dirty="0"/>
              <a:t>captures steps that start in one segment and end in the next</a:t>
            </a:r>
          </a:p>
          <a:p>
            <a:pPr lvl="1"/>
            <a:r>
              <a:rPr lang="en-GB" dirty="0"/>
              <a:t>searches for unpaired right knee peaks at the end of one segment if the subsequent segment begins with an unpaired left peak</a:t>
            </a:r>
          </a:p>
          <a:p>
            <a:r>
              <a:rPr lang="en-GB" dirty="0"/>
              <a:t>buffer is computed dynamically based on all knee peak attempts (valid and invalid)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buffer is average </a:t>
            </a:r>
            <a:r>
              <a:rPr lang="en-GB" dirty="0"/>
              <a:t>time between peaks to create small buffer window in which a right knee peak can be expected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F7BC-34F4-C60D-3CEC-A6D5050C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7181-7858-4F47-82FD-5A855F98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42F3-9172-A957-2BAE-8EDF6FF9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17</a:t>
            </a:fld>
            <a:endParaRPr lang="en-GB"/>
          </a:p>
        </p:txBody>
      </p:sp>
      <p:pic>
        <p:nvPicPr>
          <p:cNvPr id="8" name="Picture 7" descr="A graph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D662E2BE-1463-86EA-E96C-B93BEEA3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44"/>
          <a:stretch/>
        </p:blipFill>
        <p:spPr>
          <a:xfrm>
            <a:off x="7424375" y="3257820"/>
            <a:ext cx="3525800" cy="331003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7E5E84-5D57-C2B0-9EEF-395795D99045}"/>
              </a:ext>
            </a:extLst>
          </p:cNvPr>
          <p:cNvSpPr/>
          <p:nvPr/>
        </p:nvSpPr>
        <p:spPr>
          <a:xfrm>
            <a:off x="9474365" y="5839120"/>
            <a:ext cx="1509823" cy="9268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22AF7F-8473-7B57-F370-5E06AEDC6EF2}"/>
              </a:ext>
            </a:extLst>
          </p:cNvPr>
          <p:cNvSpPr txBox="1"/>
          <p:nvPr/>
        </p:nvSpPr>
        <p:spPr>
          <a:xfrm>
            <a:off x="7327490" y="2966453"/>
            <a:ext cx="6140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This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buffer</a:t>
            </a:r>
            <a:r>
              <a:rPr lang="de-DE" sz="1400" dirty="0"/>
              <a:t>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segments</a:t>
            </a:r>
            <a:r>
              <a:rPr lang="de-DE" sz="1400" dirty="0"/>
              <a:t> 1 and 2:</a:t>
            </a:r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07CCD4-36CF-A80E-284D-BD56B49FC4BA}"/>
              </a:ext>
            </a:extLst>
          </p:cNvPr>
          <p:cNvSpPr/>
          <p:nvPr/>
        </p:nvSpPr>
        <p:spPr>
          <a:xfrm>
            <a:off x="10467702" y="3361509"/>
            <a:ext cx="365760" cy="24776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D4CA-1AE1-4926-9A07-1F1B89B7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u="sng" dirty="0" err="1"/>
              <a:t>Algorithm</a:t>
            </a:r>
            <a:r>
              <a:rPr lang="de-DE" u="sng" dirty="0"/>
              <a:t> – </a:t>
            </a:r>
            <a:r>
              <a:rPr lang="de-DE" u="sng" dirty="0" err="1"/>
              <a:t>Step</a:t>
            </a:r>
            <a:r>
              <a:rPr lang="de-DE" u="sng" dirty="0"/>
              <a:t> Analysis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8263-735E-9923-6FBD-3A17A294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9533128" cy="296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u="sng" dirty="0"/>
              <a:t>Segmentation and Consistency Analysis</a:t>
            </a:r>
            <a:endParaRPr lang="en-GB" sz="1500" b="1" u="sng" dirty="0"/>
          </a:p>
          <a:p>
            <a:r>
              <a:rPr lang="en-GB" sz="1500" dirty="0"/>
              <a:t>split data into four segments of equal length, using dataset specific buffer</a:t>
            </a:r>
          </a:p>
          <a:p>
            <a:r>
              <a:rPr lang="en-GB" sz="1500" dirty="0" err="1"/>
              <a:t>analyzed</a:t>
            </a:r>
            <a:r>
              <a:rPr lang="en-GB" sz="1500" dirty="0"/>
              <a:t> each segment and aggregate results:</a:t>
            </a:r>
          </a:p>
          <a:p>
            <a:pPr lvl="1"/>
            <a:r>
              <a:rPr lang="en-GB" sz="1500" dirty="0"/>
              <a:t>number of valid steps and steps under good posture</a:t>
            </a:r>
          </a:p>
          <a:p>
            <a:pPr lvl="1"/>
            <a:r>
              <a:rPr lang="en-GB" sz="1500" dirty="0"/>
              <a:t>variation in knee peak amplitudes overall and for left and right knee</a:t>
            </a:r>
          </a:p>
          <a:p>
            <a:pPr lvl="1"/>
            <a:r>
              <a:rPr lang="en-GB" sz="1500" dirty="0"/>
              <a:t>time between knee peaks and overall number of breaks that lasted at least three seconds</a:t>
            </a:r>
          </a:p>
          <a:p>
            <a:pPr lvl="1"/>
            <a:endParaRPr lang="en-GB" sz="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F7BC-34F4-C60D-3CEC-A6D5050C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46464A">
                    <a:lumMod val="20000"/>
                    <a:lumOff val="80000"/>
                  </a:srgbClr>
                </a:solidFill>
              </a:rPr>
              <a:t>10/10/2024</a:t>
            </a:r>
            <a:endParaRPr lang="en-GB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7181-7858-4F47-82FD-5A855F98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900">
                <a:solidFill>
                  <a:srgbClr val="46464A">
                    <a:lumMod val="20000"/>
                    <a:lumOff val="80000"/>
                  </a:srgbClr>
                </a:solidFill>
              </a:rPr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42F3-9172-A957-2BAE-8EDF6FF9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C502094-D8E5-4842-825A-89CD2BAEA2AE}" type="slidenum">
              <a:rPr lang="en-GB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GB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F8E66F-01D5-CD7D-CAE0-5E823BA03C3F}"/>
              </a:ext>
            </a:extLst>
          </p:cNvPr>
          <p:cNvSpPr/>
          <p:nvPr/>
        </p:nvSpPr>
        <p:spPr>
          <a:xfrm>
            <a:off x="6068432" y="2048929"/>
            <a:ext cx="36512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graph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5251CFCA-86FB-32DF-A157-5450197F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" y="3882851"/>
            <a:ext cx="10058277" cy="30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4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93E686-84C8-2DBE-8A25-1A28EE2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59" y="2133599"/>
            <a:ext cx="5676269" cy="3780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05994-A7CA-0D66-605F-0D8345E8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Personal Feedback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7F40-5D9C-5371-D433-36C36C66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4478528" cy="43513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Benchmark </a:t>
            </a:r>
            <a:r>
              <a:rPr lang="de-DE" b="1" u="sng" dirty="0" err="1"/>
              <a:t>Comparison</a:t>
            </a:r>
            <a:endParaRPr lang="de-DE" b="1" u="sng" dirty="0"/>
          </a:p>
          <a:p>
            <a:pPr marL="0" indent="0">
              <a:buNone/>
            </a:pPr>
            <a:endParaRPr lang="de-DE" dirty="0"/>
          </a:p>
          <a:p>
            <a:r>
              <a:rPr lang="en-GB" sz="1600" dirty="0"/>
              <a:t>normative data from </a:t>
            </a:r>
            <a:r>
              <a:rPr lang="en-GB" sz="1600" dirty="0" err="1"/>
              <a:t>Rikli</a:t>
            </a:r>
            <a:r>
              <a:rPr lang="en-GB" sz="1600" dirty="0"/>
              <a:t> and Jones (1999a), N = 7,183 (2,135 men and 5,048 women) aged 60-94 years.</a:t>
            </a:r>
            <a:endParaRPr lang="de-DE" sz="1600" dirty="0"/>
          </a:p>
          <a:p>
            <a:r>
              <a:rPr lang="en-GB" sz="1600" dirty="0"/>
              <a:t>original benchmarks for ages 60-94 in white</a:t>
            </a:r>
          </a:p>
          <a:p>
            <a:r>
              <a:rPr lang="en-GB" sz="1600" dirty="0"/>
              <a:t>interpolated age ranges for participants above 94 based on observed trends in grey</a:t>
            </a:r>
          </a:p>
          <a:p>
            <a:r>
              <a:rPr lang="en-GB" sz="1600" dirty="0"/>
              <a:t>notably high standard deviations in the data due to smaller demographic subgroups.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94FC-0B9C-D13C-2327-9EB9818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E94F-D7E1-7247-D5BB-5F1AD274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2427-136F-C279-040A-E4EE1FB4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7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A215-6948-DF4E-0525-EDF2CC9D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Contents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C498-FE82-455E-F64B-914B13EA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u="sng" dirty="0"/>
              <a:t>Introduction &amp; Motivation</a:t>
            </a:r>
          </a:p>
          <a:p>
            <a:pPr lvl="1"/>
            <a:r>
              <a:rPr lang="en-GB" dirty="0"/>
              <a:t>Task &amp; Relevance</a:t>
            </a:r>
          </a:p>
          <a:p>
            <a:pPr lvl="1"/>
            <a:r>
              <a:rPr lang="en-GB" dirty="0"/>
              <a:t>Timeline of Development</a:t>
            </a:r>
          </a:p>
          <a:p>
            <a:r>
              <a:rPr lang="en-GB" b="1" u="sng" dirty="0"/>
              <a:t>Algorithm</a:t>
            </a:r>
          </a:p>
          <a:p>
            <a:pPr lvl="1"/>
            <a:r>
              <a:rPr lang="en-GB" dirty="0"/>
              <a:t>Coordinate Generation</a:t>
            </a:r>
          </a:p>
          <a:p>
            <a:pPr lvl="1"/>
            <a:r>
              <a:rPr lang="en-GB" dirty="0"/>
              <a:t>Preprocessing</a:t>
            </a:r>
          </a:p>
          <a:p>
            <a:pPr lvl="1"/>
            <a:r>
              <a:rPr lang="en-GB" dirty="0"/>
              <a:t>Tracking Steps</a:t>
            </a:r>
          </a:p>
          <a:p>
            <a:pPr lvl="1"/>
            <a:r>
              <a:rPr lang="en-GB" dirty="0"/>
              <a:t>Step Analysis</a:t>
            </a:r>
          </a:p>
          <a:p>
            <a:r>
              <a:rPr lang="en-GB" b="1" u="sng" dirty="0"/>
              <a:t>Personal Feedback</a:t>
            </a:r>
          </a:p>
          <a:p>
            <a:r>
              <a:rPr lang="en-GB" b="1" u="sng" dirty="0"/>
              <a:t>Results &amp; Discussion</a:t>
            </a:r>
          </a:p>
          <a:p>
            <a:pPr lvl="1"/>
            <a:r>
              <a:rPr lang="en-GB" dirty="0"/>
              <a:t>Quantitative</a:t>
            </a:r>
            <a:r>
              <a:rPr lang="de-DE" dirty="0"/>
              <a:t> Evaluation</a:t>
            </a:r>
          </a:p>
          <a:p>
            <a:pPr lvl="1"/>
            <a:r>
              <a:rPr lang="de-DE" dirty="0"/>
              <a:t>Qualitative </a:t>
            </a:r>
            <a:r>
              <a:rPr lang="en-GB" dirty="0"/>
              <a:t>Evaluation</a:t>
            </a:r>
          </a:p>
          <a:p>
            <a:r>
              <a:rPr lang="en-GB" b="1" u="sng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2DA3-9B2C-9399-FE9B-E62222A8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0494-7E02-A32E-77E9-969C7180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E4E4-E329-E30E-8A35-CB78EFEB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6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0F78-652F-A23E-490F-F41CC404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Personal Feedback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5AD3-99C6-B2C0-78E6-848D9E0E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5511068" cy="4246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500" b="1" u="sng" dirty="0"/>
              <a:t>Interpolation</a:t>
            </a:r>
            <a:br>
              <a:rPr lang="de-DE" sz="1500" b="1" u="sng" dirty="0"/>
            </a:br>
            <a:endParaRPr lang="de-DE" sz="1500" b="1" u="sng" dirty="0"/>
          </a:p>
          <a:p>
            <a:r>
              <a:rPr lang="en-GB" sz="1500" dirty="0"/>
              <a:t>linear interpolation used to extend step count benchmarks for participants aged 95 to 120 based on natural physical performance rate of decline</a:t>
            </a:r>
          </a:p>
          <a:p>
            <a:r>
              <a:rPr lang="en-GB" sz="1500" dirty="0"/>
              <a:t>additional benchmarks derived for younger test-takers, aged 18-59 using rate of increase </a:t>
            </a:r>
            <a:br>
              <a:rPr lang="en-GB" sz="1500" dirty="0"/>
            </a:br>
            <a:r>
              <a:rPr lang="en-GB" sz="1500" dirty="0">
                <a:sym typeface="Wingdings" panose="05000000000000000000" pitchFamily="2" charset="2"/>
              </a:rPr>
              <a:t> </a:t>
            </a:r>
            <a:r>
              <a:rPr lang="en-GB" sz="1500" dirty="0"/>
              <a:t>check of plausibility using data from Nogueira et al., 2021</a:t>
            </a:r>
          </a:p>
          <a:p>
            <a:pPr marL="0" indent="0">
              <a:buNone/>
            </a:pPr>
            <a:r>
              <a:rPr lang="en-GB" sz="1500" b="1" u="sng" dirty="0"/>
              <a:t>Physical Independence</a:t>
            </a:r>
          </a:p>
          <a:p>
            <a:pPr marL="182880" indent="-182880"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de-DE" sz="1500" spc="10" dirty="0" err="1"/>
              <a:t>for</a:t>
            </a:r>
            <a:r>
              <a:rPr lang="de-DE" sz="1500" spc="10" dirty="0"/>
              <a:t> </a:t>
            </a:r>
            <a:r>
              <a:rPr lang="de-DE" sz="1500" spc="10" dirty="0" err="1"/>
              <a:t>test</a:t>
            </a:r>
            <a:r>
              <a:rPr lang="de-DE" sz="1500" spc="10" dirty="0"/>
              <a:t> </a:t>
            </a:r>
            <a:r>
              <a:rPr lang="de-DE" sz="1500" spc="10" dirty="0" err="1"/>
              <a:t>takers</a:t>
            </a:r>
            <a:r>
              <a:rPr lang="de-DE" sz="1500" spc="10" dirty="0"/>
              <a:t> </a:t>
            </a:r>
            <a:r>
              <a:rPr lang="de-DE" sz="1500" spc="10" dirty="0" err="1"/>
              <a:t>who</a:t>
            </a:r>
            <a:r>
              <a:rPr lang="de-DE" sz="1500" spc="10" dirty="0"/>
              <a:t> </a:t>
            </a:r>
            <a:r>
              <a:rPr lang="de-DE" sz="1500" spc="10" dirty="0" err="1"/>
              <a:t>are</a:t>
            </a:r>
            <a:r>
              <a:rPr lang="de-DE" sz="1500" spc="10" dirty="0"/>
              <a:t> at least 60 </a:t>
            </a:r>
            <a:r>
              <a:rPr lang="de-DE" sz="1500" spc="10" dirty="0" err="1"/>
              <a:t>years</a:t>
            </a:r>
            <a:r>
              <a:rPr lang="de-DE" sz="1500" spc="10" dirty="0"/>
              <a:t> </a:t>
            </a:r>
            <a:r>
              <a:rPr lang="de-DE" sz="1500" spc="10" dirty="0" err="1"/>
              <a:t>old</a:t>
            </a:r>
            <a:r>
              <a:rPr lang="de-DE" sz="1500" spc="10" dirty="0"/>
              <a:t>, </a:t>
            </a:r>
            <a:r>
              <a:rPr lang="de-DE" sz="1500" spc="10" dirty="0" err="1"/>
              <a:t>the</a:t>
            </a:r>
            <a:r>
              <a:rPr lang="de-DE" sz="1500" spc="10" dirty="0"/>
              <a:t> </a:t>
            </a:r>
            <a:r>
              <a:rPr lang="de-DE" sz="1500" spc="10" dirty="0" err="1"/>
              <a:t>number</a:t>
            </a:r>
            <a:r>
              <a:rPr lang="de-DE" sz="1500" spc="10" dirty="0"/>
              <a:t> </a:t>
            </a:r>
            <a:r>
              <a:rPr lang="de-DE" sz="1500" spc="10" dirty="0" err="1"/>
              <a:t>of</a:t>
            </a:r>
            <a:r>
              <a:rPr lang="de-DE" sz="1500" spc="10" dirty="0"/>
              <a:t> valid </a:t>
            </a:r>
            <a:r>
              <a:rPr lang="de-DE" sz="1500" spc="10" dirty="0" err="1"/>
              <a:t>steps</a:t>
            </a:r>
            <a:r>
              <a:rPr lang="de-DE" sz="1500" spc="10" dirty="0"/>
              <a:t> will </a:t>
            </a:r>
            <a:r>
              <a:rPr lang="de-DE" sz="1500" spc="10" dirty="0" err="1"/>
              <a:t>be</a:t>
            </a:r>
            <a:r>
              <a:rPr lang="de-DE" sz="1500" spc="10" dirty="0"/>
              <a:t> </a:t>
            </a:r>
            <a:r>
              <a:rPr lang="de-DE" sz="1500" spc="10" dirty="0" err="1"/>
              <a:t>used</a:t>
            </a:r>
            <a:r>
              <a:rPr lang="de-DE" sz="1500" spc="10" dirty="0"/>
              <a:t> </a:t>
            </a:r>
            <a:r>
              <a:rPr lang="de-DE" sz="1500" spc="10" dirty="0" err="1"/>
              <a:t>to</a:t>
            </a:r>
            <a:r>
              <a:rPr lang="de-DE" sz="1500" spc="10" dirty="0"/>
              <a:t> </a:t>
            </a:r>
            <a:r>
              <a:rPr lang="de-DE" sz="1500" spc="10" dirty="0" err="1"/>
              <a:t>determine</a:t>
            </a:r>
            <a:r>
              <a:rPr lang="de-DE" sz="1500" spc="10" dirty="0"/>
              <a:t> </a:t>
            </a:r>
            <a:r>
              <a:rPr lang="de-DE" sz="1500" spc="10" dirty="0" err="1"/>
              <a:t>their</a:t>
            </a:r>
            <a:r>
              <a:rPr lang="de-DE" sz="1500" spc="10" dirty="0"/>
              <a:t> </a:t>
            </a:r>
            <a:r>
              <a:rPr lang="de-DE" sz="1500" spc="10" dirty="0" err="1"/>
              <a:t>status</a:t>
            </a:r>
            <a:r>
              <a:rPr lang="de-DE" sz="1500" spc="10" dirty="0"/>
              <a:t> </a:t>
            </a:r>
            <a:r>
              <a:rPr lang="de-DE" sz="1500" spc="10" dirty="0" err="1"/>
              <a:t>of</a:t>
            </a:r>
            <a:r>
              <a:rPr lang="de-DE" sz="1500" spc="10" dirty="0"/>
              <a:t> </a:t>
            </a:r>
            <a:r>
              <a:rPr lang="de-DE" sz="1500" spc="10" dirty="0" err="1"/>
              <a:t>physical</a:t>
            </a:r>
            <a:r>
              <a:rPr lang="de-DE" sz="1500" spc="10" dirty="0"/>
              <a:t> </a:t>
            </a:r>
            <a:r>
              <a:rPr lang="de-DE" sz="1500" spc="10" dirty="0" err="1"/>
              <a:t>independence</a:t>
            </a:r>
            <a:r>
              <a:rPr lang="de-DE" sz="1500" spc="10" dirty="0"/>
              <a:t> </a:t>
            </a:r>
          </a:p>
          <a:p>
            <a:pPr marL="0" indent="0"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 sz="1500" spc="10" dirty="0">
                <a:sym typeface="Wingdings" panose="05000000000000000000" pitchFamily="2" charset="2"/>
              </a:rPr>
              <a:t> </a:t>
            </a:r>
            <a:r>
              <a:rPr lang="de-DE" sz="1500" spc="10" dirty="0" err="1">
                <a:sym typeface="Wingdings" panose="05000000000000000000" pitchFamily="2" charset="2"/>
              </a:rPr>
              <a:t>if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number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of</a:t>
            </a:r>
            <a:r>
              <a:rPr lang="de-DE" sz="1500" spc="10" dirty="0">
                <a:sym typeface="Wingdings" panose="05000000000000000000" pitchFamily="2" charset="2"/>
              </a:rPr>
              <a:t> valid </a:t>
            </a:r>
            <a:r>
              <a:rPr lang="de-DE" sz="1500" spc="10" dirty="0" err="1">
                <a:sym typeface="Wingdings" panose="05000000000000000000" pitchFamily="2" charset="2"/>
              </a:rPr>
              <a:t>steps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is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greater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than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threshold</a:t>
            </a:r>
            <a:r>
              <a:rPr lang="de-DE" sz="1500" spc="10" dirty="0">
                <a:sym typeface="Wingdings" panose="05000000000000000000" pitchFamily="2" charset="2"/>
              </a:rPr>
              <a:t>, </a:t>
            </a:r>
            <a:r>
              <a:rPr lang="de-DE" sz="1500" spc="10" dirty="0" err="1">
                <a:sym typeface="Wingdings" panose="05000000000000000000" pitchFamily="2" charset="2"/>
              </a:rPr>
              <a:t>test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taker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is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classified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as</a:t>
            </a:r>
            <a:r>
              <a:rPr lang="de-DE" sz="1500" spc="10" dirty="0">
                <a:sym typeface="Wingdings" panose="05000000000000000000" pitchFamily="2" charset="2"/>
              </a:rPr>
              <a:t> </a:t>
            </a:r>
            <a:r>
              <a:rPr lang="de-DE" sz="1500" spc="10" dirty="0" err="1">
                <a:sym typeface="Wingdings" panose="05000000000000000000" pitchFamily="2" charset="2"/>
              </a:rPr>
              <a:t>independent</a:t>
            </a:r>
            <a:endParaRPr lang="en-GB" sz="1500" spc="1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endParaRPr lang="en-GB" sz="1500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26A85F7-A1FB-33EC-6FB3-A150D4B7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32" t="10907" r="15701"/>
          <a:stretch/>
        </p:blipFill>
        <p:spPr>
          <a:xfrm>
            <a:off x="6581553" y="2166127"/>
            <a:ext cx="4348575" cy="23880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9E06-05AA-D353-3E66-14F9A89B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46464A">
                    <a:lumMod val="20000"/>
                    <a:lumOff val="80000"/>
                  </a:srgbClr>
                </a:solidFill>
              </a:rPr>
              <a:t>10/10/2024</a:t>
            </a:r>
            <a:endParaRPr lang="en-GB">
              <a:solidFill>
                <a:srgbClr val="46464A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3B3C-6006-A408-E1B4-314BA56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900">
                <a:solidFill>
                  <a:srgbClr val="46464A">
                    <a:lumMod val="20000"/>
                    <a:lumOff val="80000"/>
                  </a:srgbClr>
                </a:solidFill>
              </a:rPr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5835-6D4E-A084-82EB-9F70F7B5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C502094-D8E5-4842-825A-89CD2BAEA2AE}" type="slidenum">
              <a:rPr lang="en-GB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GB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193E3-0732-EDE0-7C84-052AD145F1FD}"/>
              </a:ext>
            </a:extLst>
          </p:cNvPr>
          <p:cNvSpPr txBox="1"/>
          <p:nvPr/>
        </p:nvSpPr>
        <p:spPr>
          <a:xfrm>
            <a:off x="6725537" y="4554178"/>
            <a:ext cx="4251995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GB" sz="1500" spc="10" dirty="0"/>
              <a:t>Table 2: Interpolated cutoff threshold values by age and gender based on </a:t>
            </a:r>
            <a:r>
              <a:rPr lang="en-GB" sz="1500" spc="10" dirty="0" err="1"/>
              <a:t>Rikli</a:t>
            </a:r>
            <a:r>
              <a:rPr lang="en-GB" sz="1500" spc="10" dirty="0"/>
              <a:t> and Jones (2013); N = 2,140; age range = 60-94 year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FB75AE-4618-D2E3-02E3-CF0A3281E7BA}"/>
              </a:ext>
            </a:extLst>
          </p:cNvPr>
          <p:cNvSpPr/>
          <p:nvPr/>
        </p:nvSpPr>
        <p:spPr>
          <a:xfrm>
            <a:off x="6468533" y="2048933"/>
            <a:ext cx="365125" cy="1862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2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D675479F-F553-3BA8-36B9-2B541ACC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6373"/>
            <a:ext cx="4940603" cy="3705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43FB4-C2EB-867A-635D-3DFC2E1B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Results</a:t>
            </a:r>
            <a:r>
              <a:rPr lang="de-DE" u="sng" dirty="0"/>
              <a:t> &amp; </a:t>
            </a:r>
            <a:r>
              <a:rPr lang="de-DE" u="sng" dirty="0" err="1"/>
              <a:t>Discussion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F206-938D-FF32-3D64-BF4308BC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5121995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/>
              <a:t>Performance </a:t>
            </a:r>
            <a:r>
              <a:rPr lang="de-DE" b="1" u="sng" dirty="0" err="1"/>
              <a:t>Metrics</a:t>
            </a:r>
            <a:endParaRPr lang="de-DE" b="1" u="sng" dirty="0"/>
          </a:p>
          <a:p>
            <a:r>
              <a:rPr lang="en-GB" sz="1600" dirty="0"/>
              <a:t>knee and hand detection show high precision, recall, and accuracy across datasets</a:t>
            </a:r>
            <a:br>
              <a:rPr lang="en-GB" sz="1600" dirty="0"/>
            </a:b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dirty="0"/>
              <a:t>AUC values are above 0.95 indicate robustness</a:t>
            </a:r>
          </a:p>
          <a:p>
            <a:r>
              <a:rPr lang="en-GB" sz="1600" dirty="0"/>
              <a:t>ground contact detection shows lower precision but retains high recall</a:t>
            </a:r>
            <a:br>
              <a:rPr lang="en-GB" sz="1600" dirty="0"/>
            </a:br>
            <a:r>
              <a:rPr lang="en-GB" sz="1600" dirty="0">
                <a:sym typeface="Wingdings" panose="05000000000000000000" pitchFamily="2" charset="2"/>
              </a:rPr>
              <a:t> ground detection is overestimated due to changes in data after early development</a:t>
            </a:r>
            <a:endParaRPr lang="en-GB" sz="1600" dirty="0"/>
          </a:p>
          <a:p>
            <a:r>
              <a:rPr lang="en-GB" sz="1600" dirty="0"/>
              <a:t>imprecise human-annotated labels likely effect performance metrics of hand and knee peak detection</a:t>
            </a:r>
            <a:br>
              <a:rPr lang="en-GB" sz="1600" dirty="0"/>
            </a:br>
            <a:r>
              <a:rPr lang="en-GB" sz="1600" dirty="0">
                <a:sym typeface="Wingdings" panose="05000000000000000000" pitchFamily="2" charset="2"/>
              </a:rPr>
              <a:t> algorithm relies on </a:t>
            </a:r>
            <a:r>
              <a:rPr lang="en-GB" sz="1600" dirty="0">
                <a:sym typeface="Wingdings" panose="05000000000000000000" pitchFamily="2" charset="2"/>
                <a:hlinkClick r:id="rId3"/>
              </a:rPr>
              <a:t>SciPy‘s </a:t>
            </a:r>
            <a:r>
              <a:rPr lang="en-GB" sz="1600" dirty="0" err="1">
                <a:sym typeface="Wingdings" panose="05000000000000000000" pitchFamily="2" charset="2"/>
                <a:hlinkClick r:id="rId3"/>
              </a:rPr>
              <a:t>find_peaks</a:t>
            </a:r>
            <a:r>
              <a:rPr lang="en-GB" sz="1600" dirty="0">
                <a:sym typeface="Wingdings" panose="05000000000000000000" pitchFamily="2" charset="2"/>
              </a:rPr>
              <a:t>, which is more precise than any human annotation</a:t>
            </a:r>
            <a:br>
              <a:rPr lang="en-GB" sz="1600" dirty="0">
                <a:sym typeface="Wingdings" panose="05000000000000000000" pitchFamily="2" charset="2"/>
              </a:rPr>
            </a:br>
            <a:r>
              <a:rPr lang="en-GB" sz="1600" dirty="0">
                <a:sym typeface="Wingdings" panose="05000000000000000000" pitchFamily="2" charset="2"/>
              </a:rPr>
              <a:t> even one typo in labels distorts true performance metrics</a:t>
            </a:r>
            <a:endParaRPr lang="en-GB" sz="1600" dirty="0"/>
          </a:p>
          <a:p>
            <a:pPr marL="0" indent="0">
              <a:buNone/>
            </a:pPr>
            <a:endParaRPr lang="en-GB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68A0-9B31-B89E-40DB-28786ABF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FCA9-D90B-4E4D-E994-525FC671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EC03-0C59-C202-DA06-94351FDD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48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C4EC-858C-0F0F-EAD7-38240E8A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Conclusion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E54D-761B-789A-8EB8-0C38A16A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algorithm…</a:t>
            </a:r>
          </a:p>
          <a:p>
            <a:pPr lvl="1"/>
            <a:r>
              <a:rPr lang="en-GB" dirty="0"/>
              <a:t>is innovative as the first of its kind and enables automatic scoring of the 2MST </a:t>
            </a:r>
          </a:p>
          <a:p>
            <a:pPr lvl="1"/>
            <a:r>
              <a:rPr lang="en-GB" dirty="0"/>
              <a:t>is built entirely using open-source programming making it accessible for interdisciplinary research and at-home use</a:t>
            </a:r>
          </a:p>
          <a:p>
            <a:pPr lvl="1"/>
            <a:r>
              <a:rPr lang="en-GB" dirty="0"/>
              <a:t>effectively detects peaks in hand and foot coordinates with perfect precision and high recall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due to i</a:t>
            </a:r>
            <a:r>
              <a:rPr lang="en-GB" dirty="0"/>
              <a:t>nconsistencies in human-annotated both precision and recall are likely perfect</a:t>
            </a:r>
          </a:p>
          <a:p>
            <a:pPr lvl="1"/>
            <a:r>
              <a:rPr lang="en-GB" dirty="0"/>
              <a:t>performs effectively even with partial occlusion or low video quality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verified by ROC and AUC metrics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Based on an interview with a sports scientist, the project fully meets the current requirements of sports science for an analysis program for the 2MST.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29FCC-875D-DAFE-C21B-B8E48D28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DAF4-1052-4CED-B8E0-C0C81FEB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D8DC-813D-C329-EC9A-2AA41550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23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D3A0-5D7E-3248-756C-6068BF08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Thank</a:t>
            </a:r>
            <a:r>
              <a:rPr lang="de-DE" u="sng" dirty="0"/>
              <a:t> </a:t>
            </a:r>
            <a:r>
              <a:rPr lang="de-DE" u="sng" dirty="0" err="1"/>
              <a:t>you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your</a:t>
            </a:r>
            <a:r>
              <a:rPr lang="de-DE" u="sng" dirty="0"/>
              <a:t> Attention!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401E-5B1E-D1F4-CCFB-F23BF6BE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Questions?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FC70-A754-870D-5BB4-0B2F2884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F8D0E-D8F4-538A-0110-CD545780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5D61-09EC-A116-7300-918DC1A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23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79AA04-779C-1206-6639-CFCC1A3ADADB}"/>
              </a:ext>
            </a:extLst>
          </p:cNvPr>
          <p:cNvGrpSpPr/>
          <p:nvPr/>
        </p:nvGrpSpPr>
        <p:grpSpPr>
          <a:xfrm>
            <a:off x="1116841" y="2535765"/>
            <a:ext cx="9732088" cy="3386668"/>
            <a:chOff x="640573" y="1085406"/>
            <a:chExt cx="8485968" cy="2588354"/>
          </a:xfrm>
        </p:grpSpPr>
        <p:pic>
          <p:nvPicPr>
            <p:cNvPr id="8" name="Picture 7" descr="A green and yellow lines and dots&#10;&#10;Description automatically generated">
              <a:extLst>
                <a:ext uri="{FF2B5EF4-FFF2-40B4-BE49-F238E27FC236}">
                  <a16:creationId xmlns:a16="http://schemas.microsoft.com/office/drawing/2014/main" id="{6B7CE00A-971F-D983-4653-83EC8CC32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73" y="1085406"/>
              <a:ext cx="855118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9" name="Picture 8" descr="A green and yellow lines and dots&#10;&#10;Description automatically generated with medium confidence">
              <a:extLst>
                <a:ext uri="{FF2B5EF4-FFF2-40B4-BE49-F238E27FC236}">
                  <a16:creationId xmlns:a16="http://schemas.microsoft.com/office/drawing/2014/main" id="{F835653A-738E-59EF-C881-A46FBE60B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849" y="1085406"/>
              <a:ext cx="1010697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0" name="Picture 9" descr="A drawing of a person's body&#10;&#10;Description automatically generated">
              <a:extLst>
                <a:ext uri="{FF2B5EF4-FFF2-40B4-BE49-F238E27FC236}">
                  <a16:creationId xmlns:a16="http://schemas.microsoft.com/office/drawing/2014/main" id="{F3430EDC-516E-F629-2419-DF72295B5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57" y="1119784"/>
              <a:ext cx="1363742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1" name="Picture 10" descr="A person with long legs and legs in the air&#10;&#10;Description automatically generated with medium confidence">
              <a:extLst>
                <a:ext uri="{FF2B5EF4-FFF2-40B4-BE49-F238E27FC236}">
                  <a16:creationId xmlns:a16="http://schemas.microsoft.com/office/drawing/2014/main" id="{7F6D4A22-EE03-3C0E-43C0-6193D4443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303" y="1119783"/>
              <a:ext cx="1461469" cy="2541182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2" name="Picture 11" descr="A close-up of a constellation&#10;&#10;Description automatically generated">
              <a:extLst>
                <a:ext uri="{FF2B5EF4-FFF2-40B4-BE49-F238E27FC236}">
                  <a16:creationId xmlns:a16="http://schemas.microsoft.com/office/drawing/2014/main" id="{3375D757-749A-1658-4A63-B359F4EB7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390" y="1119784"/>
              <a:ext cx="1204086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3" name="Picture 12" descr="A close-up of a wireframe&#10;&#10;Description automatically generated">
              <a:extLst>
                <a:ext uri="{FF2B5EF4-FFF2-40B4-BE49-F238E27FC236}">
                  <a16:creationId xmlns:a16="http://schemas.microsoft.com/office/drawing/2014/main" id="{E467A431-57E1-9BAE-4455-CBA4F497D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9356" y="1132577"/>
              <a:ext cx="1057185" cy="2541183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4" name="Picture 13" descr="A colorful lines and dots&#10;&#10;Description automatically generated">
              <a:extLst>
                <a:ext uri="{FF2B5EF4-FFF2-40B4-BE49-F238E27FC236}">
                  <a16:creationId xmlns:a16="http://schemas.microsoft.com/office/drawing/2014/main" id="{5F9DAE1A-2B1B-0140-01C9-9AED9688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869" y="1132577"/>
              <a:ext cx="1363742" cy="2541181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543245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9B07-F85D-7D23-382B-60BB2C7D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BE20-DEFA-6038-24B9-AB87472A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D0A7F-E228-9E0B-68E8-151DC0F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A2CF-EFBF-D1E5-3EF0-5A17D615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C12E-F2C6-2B09-482D-0B28E68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4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E258-47B9-A6B5-F39B-6A39E3ED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Introduction</a:t>
            </a:r>
            <a:r>
              <a:rPr lang="de-DE" u="sng" dirty="0"/>
              <a:t> &amp; Motivation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D877-FBD9-B830-DE35-6341A6A6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Task &amp; </a:t>
            </a:r>
            <a:r>
              <a:rPr lang="en-GB" b="1" u="sng" dirty="0"/>
              <a:t>Relevance</a:t>
            </a:r>
          </a:p>
          <a:p>
            <a:r>
              <a:rPr lang="en-GB" dirty="0"/>
              <a:t>Rise in popularity of at-home workouts during COVID-19, supported by digital tools (e.g., YouTube, fitness apps).</a:t>
            </a:r>
          </a:p>
          <a:p>
            <a:r>
              <a:rPr lang="en-GB" dirty="0"/>
              <a:t>Older adults face challenges with access to real-time feedback and fitness specialists, making home fitness support crucial for maintaining physical independence.</a:t>
            </a:r>
          </a:p>
          <a:p>
            <a:r>
              <a:rPr lang="en-GB" b="1" dirty="0"/>
              <a:t>2-Minute Step Test (2MST):</a:t>
            </a:r>
            <a:r>
              <a:rPr lang="en-GB" dirty="0"/>
              <a:t> Functional fitness test to assess aerobic endurance and lower-body strength, especially for older adults.</a:t>
            </a:r>
          </a:p>
          <a:p>
            <a:pPr lvl="1"/>
            <a:r>
              <a:rPr lang="en-GB" dirty="0"/>
              <a:t>Test involves raising each knee to a point midway between the kneecap and hip within two minutes.</a:t>
            </a:r>
          </a:p>
          <a:p>
            <a:r>
              <a:rPr lang="en-GB" dirty="0"/>
              <a:t>Project goal: Provide personalized feedback on 2MST performance using a Python-based heuristic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9445-6D6B-188E-05B6-298BF9A9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246F-E0A4-A0D7-3005-DD923C38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8BBB-B061-5094-8E18-564598CD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F6D1-8996-D971-C738-236E6974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Introduction</a:t>
            </a:r>
            <a:r>
              <a:rPr lang="de-DE" u="sng" dirty="0"/>
              <a:t> &amp; Motivation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2C23-4A4D-C07A-001A-D5E3D37B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Task Description</a:t>
            </a:r>
          </a:p>
          <a:p>
            <a:r>
              <a:rPr lang="en-GB" dirty="0" err="1"/>
              <a:t>Analyze</a:t>
            </a:r>
            <a:r>
              <a:rPr lang="en-GB" dirty="0"/>
              <a:t> 2MST performance using smartphone video data transformed into coordinate form.</a:t>
            </a:r>
            <a:endParaRPr lang="de-DE" b="1" u="sng" dirty="0"/>
          </a:p>
          <a:p>
            <a:r>
              <a:rPr lang="en-GB" dirty="0"/>
              <a:t>Preprocessing</a:t>
            </a:r>
            <a:r>
              <a:rPr lang="de-DE" b="1" u="sng" dirty="0"/>
              <a:t>: </a:t>
            </a:r>
          </a:p>
          <a:p>
            <a:pPr lvl="1"/>
            <a:r>
              <a:rPr lang="en-GB" dirty="0"/>
              <a:t>Apply Gaussian smoothing (sigma 2) to reduce positional fluctuations.</a:t>
            </a:r>
          </a:p>
          <a:p>
            <a:r>
              <a:rPr lang="en-GB" dirty="0"/>
              <a:t>Data Analysis</a:t>
            </a:r>
          </a:p>
          <a:p>
            <a:pPr lvl="1"/>
            <a:r>
              <a:rPr lang="en-GB" dirty="0"/>
              <a:t>Calculate velocity from timestamp differences and define valid steps based on knee thresholds and ground intervals.</a:t>
            </a:r>
            <a:endParaRPr lang="en-GB" b="1" u="sng" dirty="0"/>
          </a:p>
          <a:p>
            <a:pPr lvl="1"/>
            <a:r>
              <a:rPr lang="en-GB" dirty="0"/>
              <a:t>Check for cross-body coordination (right leg-left arm and vice versa movement).</a:t>
            </a:r>
            <a:endParaRPr lang="en-GB" b="1" u="sng" dirty="0"/>
          </a:p>
          <a:p>
            <a:pPr lvl="1"/>
            <a:r>
              <a:rPr lang="en-GB" dirty="0"/>
              <a:t>Segment performance into four 30-second intervals to track consistency over time.</a:t>
            </a:r>
            <a:endParaRPr lang="en-GB" b="1" u="sng" dirty="0"/>
          </a:p>
          <a:p>
            <a:r>
              <a:rPr lang="en-GB" dirty="0"/>
              <a:t>Output: Provide individualized feedback to help improve form and endurance.</a:t>
            </a:r>
            <a:endParaRPr lang="en-GB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FF4A-9C93-2722-AAC4-48EC3586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6BCC-5742-084F-6C7B-F1C3FB9B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DE5A-C6A3-0939-F1F1-30CFAB57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77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55A5-8792-0505-43D1-EE05B96C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Introduction</a:t>
            </a:r>
            <a:r>
              <a:rPr lang="de-DE" u="sng" dirty="0"/>
              <a:t> &amp; Motivation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E2DE-ECF1-4747-19B4-D94179D6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Timeline </a:t>
            </a:r>
            <a:r>
              <a:rPr lang="de-DE" b="1" u="sng" dirty="0" err="1"/>
              <a:t>of</a:t>
            </a:r>
            <a:r>
              <a:rPr lang="de-DE" b="1" u="sng" dirty="0"/>
              <a:t> Development</a:t>
            </a:r>
            <a:endParaRPr lang="en-GB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C040-5CF4-1D66-1839-42F5867F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776A-74DD-348F-5A1C-B41AB152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987F-5408-7379-B855-F57AEA49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953437F-4A40-8D5B-F14F-3D99C8B9D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525280"/>
              </p:ext>
            </p:extLst>
          </p:nvPr>
        </p:nvGraphicFramePr>
        <p:xfrm>
          <a:off x="90931" y="1691322"/>
          <a:ext cx="11201909" cy="4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63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55A5-8792-0505-43D1-EE05B96C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Introduction</a:t>
            </a:r>
            <a:r>
              <a:rPr lang="de-DE" u="sng" dirty="0"/>
              <a:t> &amp; Motivation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E2DE-ECF1-4747-19B4-D94179D6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Timeline </a:t>
            </a:r>
            <a:r>
              <a:rPr lang="de-DE" b="1" u="sng" dirty="0" err="1"/>
              <a:t>of</a:t>
            </a:r>
            <a:r>
              <a:rPr lang="de-DE" b="1" u="sng" dirty="0"/>
              <a:t> Development</a:t>
            </a:r>
            <a:endParaRPr lang="en-GB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C040-5CF4-1D66-1839-42F5867F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776A-74DD-348F-5A1C-B41AB152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987F-5408-7379-B855-F57AEA49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6</a:t>
            </a:fld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8F00AE-60FB-AA8B-E736-B4654B4F6DFC}"/>
              </a:ext>
            </a:extLst>
          </p:cNvPr>
          <p:cNvSpPr/>
          <p:nvPr/>
        </p:nvSpPr>
        <p:spPr>
          <a:xfrm>
            <a:off x="9314121" y="3232298"/>
            <a:ext cx="1554119" cy="19989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8C1143-1D3D-5170-C89F-4F9977BB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181"/>
          <a:stretch/>
        </p:blipFill>
        <p:spPr>
          <a:xfrm>
            <a:off x="1261872" y="2245543"/>
            <a:ext cx="9624392" cy="435133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B8945F-72EE-DEF4-208A-123171A3B8BE}"/>
              </a:ext>
            </a:extLst>
          </p:cNvPr>
          <p:cNvSpPr/>
          <p:nvPr/>
        </p:nvSpPr>
        <p:spPr>
          <a:xfrm>
            <a:off x="10100732" y="3232298"/>
            <a:ext cx="1058333" cy="22371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18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55A5-8792-0505-43D1-EE05B96C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Introduction</a:t>
            </a:r>
            <a:r>
              <a:rPr lang="de-DE" u="sng" dirty="0"/>
              <a:t> &amp; Motivation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E2DE-ECF1-4747-19B4-D94179D6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Timeline </a:t>
            </a:r>
            <a:r>
              <a:rPr lang="de-DE" b="1" u="sng" dirty="0" err="1"/>
              <a:t>of</a:t>
            </a:r>
            <a:r>
              <a:rPr lang="de-DE" b="1" u="sng" dirty="0"/>
              <a:t> Development</a:t>
            </a:r>
            <a:endParaRPr lang="en-GB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C040-5CF4-1D66-1839-42F5867F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776A-74DD-348F-5A1C-B41AB152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987F-5408-7379-B855-F57AEA49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7</a:t>
            </a:fld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8F00AE-60FB-AA8B-E736-B4654B4F6DFC}"/>
              </a:ext>
            </a:extLst>
          </p:cNvPr>
          <p:cNvSpPr/>
          <p:nvPr/>
        </p:nvSpPr>
        <p:spPr>
          <a:xfrm>
            <a:off x="9314121" y="3232298"/>
            <a:ext cx="1554119" cy="19989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150C20-67E9-8E2B-6689-ABEE122C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11"/>
          <a:stretch/>
        </p:blipFill>
        <p:spPr>
          <a:xfrm>
            <a:off x="1261871" y="2116175"/>
            <a:ext cx="7899061" cy="466195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DF751D-317B-E2FC-3AD5-9394837C8006}"/>
              </a:ext>
            </a:extLst>
          </p:cNvPr>
          <p:cNvSpPr/>
          <p:nvPr/>
        </p:nvSpPr>
        <p:spPr>
          <a:xfrm>
            <a:off x="1143000" y="2988740"/>
            <a:ext cx="1092200" cy="2142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3311-B402-491A-DC36-941900BB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</a:t>
            </a:r>
            <a:r>
              <a:rPr lang="de-DE" dirty="0"/>
              <a:t> – </a:t>
            </a:r>
            <a:r>
              <a:rPr lang="de-DE" dirty="0" err="1"/>
              <a:t>Coordinate</a:t>
            </a:r>
            <a:r>
              <a:rPr lang="de-DE" dirty="0"/>
              <a:t>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137EB-404A-4176-5A5C-CA12EFFC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25596" cy="43513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Generate </a:t>
            </a:r>
            <a:r>
              <a:rPr lang="de-DE" b="1" u="sng" dirty="0" err="1"/>
              <a:t>Coordinates</a:t>
            </a:r>
            <a:r>
              <a:rPr lang="de-DE" b="1" u="sng" dirty="0"/>
              <a:t> </a:t>
            </a:r>
            <a:r>
              <a:rPr lang="de-DE" b="1" u="sng" dirty="0" err="1"/>
              <a:t>from</a:t>
            </a:r>
            <a:r>
              <a:rPr lang="de-DE" b="1" u="sng" dirty="0"/>
              <a:t> </a:t>
            </a:r>
            <a:r>
              <a:rPr lang="de-DE" b="1" u="sng" dirty="0" err="1"/>
              <a:t>any</a:t>
            </a:r>
            <a:r>
              <a:rPr lang="de-DE" b="1" u="sng" dirty="0"/>
              <a:t> mp4 </a:t>
            </a:r>
            <a:r>
              <a:rPr lang="de-DE" b="1" u="sng" dirty="0" err="1"/>
              <a:t>file</a:t>
            </a:r>
            <a:r>
              <a:rPr lang="de-DE" b="1" u="sng" dirty="0"/>
              <a:t> </a:t>
            </a:r>
            <a:r>
              <a:rPr lang="de-DE" b="1" u="sng" dirty="0" err="1"/>
              <a:t>using</a:t>
            </a:r>
            <a:r>
              <a:rPr lang="de-DE" b="1" u="sng" dirty="0"/>
              <a:t> </a:t>
            </a:r>
            <a:r>
              <a:rPr lang="de-DE" b="1" u="sng" dirty="0" err="1"/>
              <a:t>Python‘s</a:t>
            </a:r>
            <a:r>
              <a:rPr lang="de-DE" b="1" u="sng" dirty="0"/>
              <a:t> </a:t>
            </a:r>
            <a:r>
              <a:rPr lang="de-DE" b="1" u="sng" dirty="0" err="1"/>
              <a:t>OpenCV</a:t>
            </a:r>
            <a:r>
              <a:rPr lang="de-DE" b="1" u="sng" dirty="0"/>
              <a:t> and </a:t>
            </a:r>
            <a:r>
              <a:rPr lang="de-DE" b="1" u="sng" dirty="0" err="1"/>
              <a:t>MediaPipe</a:t>
            </a:r>
            <a:endParaRPr lang="de-DE" b="1" u="sng" dirty="0"/>
          </a:p>
          <a:p>
            <a:pPr marL="0" indent="0">
              <a:buNone/>
            </a:pPr>
            <a:endParaRPr lang="de-DE" b="1" u="sng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processes video frame-by-frame to extract 32 body landmarks offered</a:t>
            </a:r>
            <a:br>
              <a:rPr lang="en-GB" dirty="0"/>
            </a:br>
            <a:r>
              <a:rPr lang="en-GB" dirty="0"/>
              <a:t>by </a:t>
            </a:r>
            <a:r>
              <a:rPr lang="en-GB" dirty="0" err="1">
                <a:hlinkClick r:id="rId2"/>
              </a:rPr>
              <a:t>MediaPipe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ensures valid FPS, compute timestamp and convert frames from BGR to RGB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Extracts x, y, z coordinates for each landmark per frame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standardize coordinates to [0, 1] for comparability across test takers</a:t>
            </a:r>
            <a:endParaRPr lang="de-DE" b="1" u="sng" dirty="0"/>
          </a:p>
          <a:p>
            <a:pPr marL="342900" indent="-342900">
              <a:buFont typeface="+mj-lt"/>
              <a:buAutoNum type="arabicPeriod"/>
            </a:pPr>
            <a:endParaRPr lang="de-DE" b="1" u="sng" dirty="0"/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endParaRPr lang="en-GB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4A44-5662-F12C-D3D0-E5D7E855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ACC3-18C1-06C3-0CBB-85E937C0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99BD-9C3B-D6A2-85BD-57094836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 descr="A person in a line&#10;&#10;Description automatically generated with medium confidence">
            <a:extLst>
              <a:ext uri="{FF2B5EF4-FFF2-40B4-BE49-F238E27FC236}">
                <a16:creationId xmlns:a16="http://schemas.microsoft.com/office/drawing/2014/main" id="{5D8A5BE1-ABA1-E80B-D4C5-61D44B98E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727" y="2200171"/>
            <a:ext cx="25063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DB45-F705-EB86-51BC-DA5BF2B0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Algorithm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21BC-D4E2-B98D-BCB7-73C29E54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4834128" cy="43513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Handling Noise</a:t>
            </a:r>
          </a:p>
          <a:p>
            <a:r>
              <a:rPr lang="de-DE" dirty="0"/>
              <a:t>original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distorted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noise</a:t>
            </a:r>
            <a:endParaRPr lang="de-DE" dirty="0"/>
          </a:p>
          <a:p>
            <a:pPr lvl="1"/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oversensitive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MediaPose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present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smooth out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>
                <a:hlinkClick r:id="rId2"/>
              </a:rPr>
              <a:t>SciPy‘s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Gaussian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filter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was </a:t>
            </a:r>
            <a:r>
              <a:rPr lang="de-DE" dirty="0" err="1"/>
              <a:t>applied</a:t>
            </a:r>
            <a:endParaRPr lang="de-DE" dirty="0"/>
          </a:p>
          <a:p>
            <a:pPr lvl="1"/>
            <a:r>
              <a:rPr lang="de-DE" dirty="0" err="1"/>
              <a:t>sd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Kernel Sigma = 2 </a:t>
            </a:r>
            <a:r>
              <a:rPr lang="de-DE" dirty="0" err="1"/>
              <a:t>to</a:t>
            </a:r>
            <a:r>
              <a:rPr lang="de-DE" dirty="0"/>
              <a:t> smooth out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moderately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-smooth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FAB-9FA1-B1B8-AA6A-5FBFC2E6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0CA2-1845-5BC3-5815-70017856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Jördis Luisa Strack | Statistics in Motion: A M.Sc. SEDS Data Science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2E70-C52D-715E-F500-62406035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C502094-D8E5-4842-825A-89CD2BAEA2AE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 descr="A graph of a normal knee&#10;&#10;Description automatically generated">
            <a:extLst>
              <a:ext uri="{FF2B5EF4-FFF2-40B4-BE49-F238E27FC236}">
                <a16:creationId xmlns:a16="http://schemas.microsoft.com/office/drawing/2014/main" id="{C634EA1F-12FA-2C54-4951-8B4ABEC25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92" y="2147754"/>
            <a:ext cx="4951236" cy="3713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89795-A101-914F-CA6F-543AA18D593A}"/>
              </a:ext>
            </a:extLst>
          </p:cNvPr>
          <p:cNvSpPr txBox="1"/>
          <p:nvPr/>
        </p:nvSpPr>
        <p:spPr>
          <a:xfrm>
            <a:off x="1261872" y="6172200"/>
            <a:ext cx="9692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SciPy v1.10.1. (2024). </a:t>
            </a:r>
            <a:r>
              <a:rPr lang="en-GB" sz="1100" i="1" dirty="0" err="1"/>
              <a:t>scipy.ndimage.gaussian_filter</a:t>
            </a:r>
            <a:r>
              <a:rPr lang="en-GB" sz="1100" dirty="0"/>
              <a:t>. SciPy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799894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2146</Words>
  <Application>Microsoft Office PowerPoint</Application>
  <PresentationFormat>Widescreen</PresentationFormat>
  <Paragraphs>256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Century Schoolbook</vt:lpstr>
      <vt:lpstr>Wingdings</vt:lpstr>
      <vt:lpstr>Wingdings 2</vt:lpstr>
      <vt:lpstr>View</vt:lpstr>
      <vt:lpstr>Statistics In Motion</vt:lpstr>
      <vt:lpstr>Contents</vt:lpstr>
      <vt:lpstr>Introduction &amp; Motivation</vt:lpstr>
      <vt:lpstr>Introduction &amp; Motivation</vt:lpstr>
      <vt:lpstr>Introduction &amp; Motivation</vt:lpstr>
      <vt:lpstr>Introduction &amp; Motivation</vt:lpstr>
      <vt:lpstr>Introduction &amp; Motivation</vt:lpstr>
      <vt:lpstr>Algorithm – Coordinate Generation</vt:lpstr>
      <vt:lpstr>Algorithm - Preprocessing</vt:lpstr>
      <vt:lpstr>Algorithm – Tracking Steps</vt:lpstr>
      <vt:lpstr>Algorithm – Tracking Steps</vt:lpstr>
      <vt:lpstr>Algorithm – Tracking Steps</vt:lpstr>
      <vt:lpstr>Algorithm – Tracking Steps</vt:lpstr>
      <vt:lpstr>Algorithm – Tracking Steps</vt:lpstr>
      <vt:lpstr>Algorithm – Tracking Steps</vt:lpstr>
      <vt:lpstr>Algorithm – Step Analysis</vt:lpstr>
      <vt:lpstr>Algorithm – Step Analysis</vt:lpstr>
      <vt:lpstr>Algorithm – Step Analysis</vt:lpstr>
      <vt:lpstr>Personal Feedback</vt:lpstr>
      <vt:lpstr>Personal Feedback</vt:lpstr>
      <vt:lpstr>Results &amp; Discussion</vt:lpstr>
      <vt:lpstr>Conclusion</vt:lpstr>
      <vt:lpstr>Thank you for your Attention!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Jördis Strack</dc:creator>
  <cp:lastModifiedBy>Jördis Strack</cp:lastModifiedBy>
  <cp:revision>6</cp:revision>
  <dcterms:created xsi:type="dcterms:W3CDTF">2024-10-03T11:31:43Z</dcterms:created>
  <dcterms:modified xsi:type="dcterms:W3CDTF">2024-10-03T19:20:30Z</dcterms:modified>
</cp:coreProperties>
</file>