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2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0FAB8-71F9-4464-9699-7509EC5D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44718A-B3A2-48A6-A5B0-E06466FCE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820569-AF61-425F-AE06-ED500214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819D-E5C8-4873-B1C3-6B20F8F774D3}" type="datetimeFigureOut">
              <a:rPr lang="de-DE" smtClean="0"/>
              <a:t>24.08.2020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B46CF7-EF82-4CF7-995B-7DBA2636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E78934-5A59-4D6E-A851-29888169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25F2-2A77-42B3-9F3F-6A391971F9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17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8BD52-F4F2-4C77-A77E-5EA12846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4133D1-5F5D-4801-B5B5-3F564F737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0B92D5-82BD-4E32-AEF6-E67AE9E7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819D-E5C8-4873-B1C3-6B20F8F774D3}" type="datetimeFigureOut">
              <a:rPr lang="de-DE" smtClean="0"/>
              <a:t>24.08.2020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58636B-78E2-4650-9764-A4ECEBC7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25C52A-DF0A-4D4B-8C2D-FD5C48DFD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25F2-2A77-42B3-9F3F-6A391971F9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99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1D1CADA-3EB3-4633-A548-355975118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A6F50F-450E-44B9-925C-646A4480A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2CA154-278C-4748-8600-ED96AF0B9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819D-E5C8-4873-B1C3-6B20F8F774D3}" type="datetimeFigureOut">
              <a:rPr lang="de-DE" smtClean="0"/>
              <a:t>24.08.2020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F6BA6A-EF06-4918-B039-CC93940A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8671AD-0491-419B-95FB-08C146E2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25F2-2A77-42B3-9F3F-6A391971F9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D0319-F2F8-42A0-97EE-F18C918C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5652C8-620E-4550-9F85-9F4F2E215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23C05-B643-4D48-98B0-BF3DE613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819D-E5C8-4873-B1C3-6B20F8F774D3}" type="datetimeFigureOut">
              <a:rPr lang="de-DE" smtClean="0"/>
              <a:t>24.08.2020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2EE214-E91F-4CF2-8675-1CD9783F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B38E00-EF03-4425-B3F8-13169D4A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25F2-2A77-42B3-9F3F-6A391971F9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99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05160-061B-4C9E-8AC3-E59E1461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8A0130-8B62-4644-A99B-607F4293C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828CB1-8F19-49A5-B363-1C5FFB17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819D-E5C8-4873-B1C3-6B20F8F774D3}" type="datetimeFigureOut">
              <a:rPr lang="de-DE" smtClean="0"/>
              <a:t>24.08.2020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9FC5C3-6F70-4024-8CC6-29555EAD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AF5990-4F7D-42D2-B6DE-95DB7845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25F2-2A77-42B3-9F3F-6A391971F9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37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9C4BF4-B034-47A1-92FB-993F1EDF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F1F1E0-86DB-4043-84E8-EB9497C12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9B220F-07BC-47EE-B72D-536E374EB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03508D-50F0-4692-9421-AC99C31C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819D-E5C8-4873-B1C3-6B20F8F774D3}" type="datetimeFigureOut">
              <a:rPr lang="de-DE" smtClean="0"/>
              <a:t>24.08.2020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314CEF-B94B-4CDC-8B38-48236D20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135D57-5E54-4F01-9A49-6E57007F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25F2-2A77-42B3-9F3F-6A391971F9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81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63999-8DF2-4099-A716-063C9CA38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0FEBA2-1E35-472A-B1FD-8631E358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6BB7B6-7059-421D-ACC8-FC23B4980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6B5C7D-80D7-4755-8B78-33A0A99B5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A7C944-4167-4C14-8FA6-0DB33C2BB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6B1B497-B4F6-4E57-AEE9-29FBAD6C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819D-E5C8-4873-B1C3-6B20F8F774D3}" type="datetimeFigureOut">
              <a:rPr lang="de-DE" smtClean="0"/>
              <a:t>24.08.2020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1992ED-1C96-444C-BD30-97BA8CC9E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5ED395-B36E-43F0-B1FC-779E7CB5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25F2-2A77-42B3-9F3F-6A391971F9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43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4EAEF-E180-4014-B672-1C2FEE3B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70A8AE-DCC6-478E-895D-6EE7B600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819D-E5C8-4873-B1C3-6B20F8F774D3}" type="datetimeFigureOut">
              <a:rPr lang="de-DE" smtClean="0"/>
              <a:t>24.08.2020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6FFC77-BE80-47CB-A5A2-B12DBB4F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C0C277-EA12-4596-BC0C-87A16D2B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25F2-2A77-42B3-9F3F-6A391971F9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23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DF4B44-2793-4FC1-9CCA-B93AC790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819D-E5C8-4873-B1C3-6B20F8F774D3}" type="datetimeFigureOut">
              <a:rPr lang="de-DE" smtClean="0"/>
              <a:t>24.08.2020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524A14-8C85-45EC-A970-8AA603499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805198-DD05-412A-82C8-FCB7104E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25F2-2A77-42B3-9F3F-6A391971F9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87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15C63-13BA-4571-880C-5A445CCAC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2016C0-D73C-4462-9515-851F64735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2FF4A0-35F2-48EB-9E05-A731F8164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BB36E0-CA1B-419C-BF46-2BDBF253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819D-E5C8-4873-B1C3-6B20F8F774D3}" type="datetimeFigureOut">
              <a:rPr lang="de-DE" smtClean="0"/>
              <a:t>24.08.2020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CC6DD6-9EEF-4792-9284-270A0399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CFE091-D769-4669-BB4A-1F2B7F29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25F2-2A77-42B3-9F3F-6A391971F9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22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A89C4-D81F-44F5-854E-FD8A337FA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DF0034-00CF-44DC-9948-AE28A142A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1C8A74-4502-405C-AB03-D275CC68C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D74441-AA26-44D5-BC71-A248F934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819D-E5C8-4873-B1C3-6B20F8F774D3}" type="datetimeFigureOut">
              <a:rPr lang="de-DE" smtClean="0"/>
              <a:t>24.08.2020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A37D2C-02EF-42AB-957F-20AD2C34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5731C0-03F5-4F1E-9B1C-0DCED82A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25F2-2A77-42B3-9F3F-6A391971F9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99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457FA25-E45A-4DA5-A30F-729035B4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D1EE41-5694-4FC1-821B-3854792CE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1603DF-F277-4018-9513-3BD2CADDD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3819D-E5C8-4873-B1C3-6B20F8F774D3}" type="datetimeFigureOut">
              <a:rPr lang="de-DE" smtClean="0"/>
              <a:t>24.08.2020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9722E8-5EAC-49C9-9355-F4DCAD13C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E50625-01AE-43E9-90A8-C104ED852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A25F2-2A77-42B3-9F3F-6A391971F9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67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A0E844C-D8E9-411F-ADC5-4A59B9F55860}"/>
              </a:ext>
            </a:extLst>
          </p:cNvPr>
          <p:cNvSpPr txBox="1"/>
          <p:nvPr/>
        </p:nvSpPr>
        <p:spPr>
          <a:xfrm>
            <a:off x="4630366" y="505838"/>
            <a:ext cx="206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Find Places - Project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9F5700-14AC-4AE5-8655-4AA0D307C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15C0BBA-3EA0-4FD9-BB43-92CECAA7CA47}"/>
              </a:ext>
            </a:extLst>
          </p:cNvPr>
          <p:cNvSpPr/>
          <p:nvPr/>
        </p:nvSpPr>
        <p:spPr>
          <a:xfrm>
            <a:off x="6096000" y="1724628"/>
            <a:ext cx="2758633" cy="4479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56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AD1730C-82A6-4DFB-87CF-21203FBD4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82E979F-8023-4CA0-B442-C041CE3456CE}"/>
              </a:ext>
            </a:extLst>
          </p:cNvPr>
          <p:cNvSpPr/>
          <p:nvPr/>
        </p:nvSpPr>
        <p:spPr>
          <a:xfrm>
            <a:off x="678729" y="1724628"/>
            <a:ext cx="2460397" cy="4479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98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BBC04E5-EB74-4D8F-956F-71CD8C67E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4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5681063-D268-4E3E-9DDC-7A92455B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3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1619E68-72E6-4520-92DE-202021DA1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0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Jörg Beicht</dc:creator>
  <cp:lastModifiedBy>Jörg Beicht</cp:lastModifiedBy>
  <cp:revision>8</cp:revision>
  <dcterms:created xsi:type="dcterms:W3CDTF">2020-08-14T11:15:19Z</dcterms:created>
  <dcterms:modified xsi:type="dcterms:W3CDTF">2020-08-24T13:03:05Z</dcterms:modified>
</cp:coreProperties>
</file>