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E63-CA33-1F4A-A454-2A0EF85E32EF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4EA1-481D-754C-A5A3-0DA5C6D1B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4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B4EA1-481D-754C-A5A3-0DA5C6D1BE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B3A05-98C6-EC4F-81C2-151D43AA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49890D-B315-F749-9CA9-6C356FC5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48B20-E90D-6B4C-BC6F-AE84D11E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A9811-B6C4-9845-8B9A-2E30BFD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6136C-31B0-2F4A-8E71-14486B8A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0DFBC-AE68-474A-B697-48326D6C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98E44C-288D-5443-AB03-5689F9D5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16868-ACC9-F649-940D-71C62293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C309D-F9F8-B74B-9649-91E6C875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613CB-DBD0-4843-B234-C80CF57F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6C15DE-9F83-1444-A8EA-5441CBB62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BD0B3D-E8D2-ED4D-9B61-0C6668BD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5E9AC-A3A4-E047-AF3B-DC83372A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98DEF-A6AB-4F40-8FB4-D1CAD3F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E1CA0-D598-D24D-8A28-A61B1DE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7071C-0332-D54C-AFD9-54726EA8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E73E4-7CFD-F141-88B9-CAC9A828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BE8F9-8629-D74D-A75D-302039CB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3A69-2D87-1A4E-8E9A-643778A2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A70A3-EBE9-7E4C-8DC1-0336BAE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2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5C1DA-57CE-0A42-9985-0F25BFA2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7967-8BCE-8246-B741-AA93B95B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EFECA-541E-934D-9A23-C53A2D39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C9A80-BE5D-D548-9692-8467D994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EC8D7-2707-9D40-8EA4-CC1FB64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AAD96-07C9-8040-BFFB-E3164FD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EAFA8-9EA0-3E47-93E3-B527891F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68F04-60DF-9045-9506-3F88BE48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564D4-AC5A-E041-800A-50BCE7F5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D95AC-5F46-3A47-BDCF-596DCD63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E77340-5AD7-344A-AA79-6F60536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E7C5F-344C-414D-A2BF-441CBB2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3ECCB-E558-AA4C-ADC1-BCBA2968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92E1F-C3DF-5A4E-B607-92E8616D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34BFF-EF87-4F4E-9BC9-F30F658A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E4988-F03D-044D-A699-C66B0368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C868AC-579E-B849-862B-6417560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58A60-6001-4A47-BD2A-D71B616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7B87B-725F-9343-94DE-44F5447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BC8A-3A2D-8544-9CC8-12006B45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75518B-0962-E249-A086-C019F8A1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CA2437-6192-4B48-85CE-35D191AF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B79EB-C831-9745-AB39-2F33B8F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904CCC-5791-9D48-BE88-0F6D79B8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B4444D-E5C4-194B-B546-6A53BBD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D3F24-BFD7-F14A-92AA-F6E4D6A3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79367-67F1-E749-98AE-D8FAA757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A1DEE-E07F-7940-9E2B-EE892D5F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C8FD62-48FF-4D43-B8C4-D10141BB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72284-55DC-A645-B92B-BE8AAA5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3EE20-F61F-0344-893D-FED911B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F70FC-D804-1C47-B24B-5062489D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88A3-3F01-244F-B9E8-515D3E3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88EF2-45C5-0A4B-929B-599D974F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9011AF-BCB8-664B-87E4-39CDE91B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80FDF-3A84-6546-9196-52DDE607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3D353-8709-1F43-B81B-FB6E822F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D39DD-790F-2142-873E-B3A13E9E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62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53544-C9CD-C247-BEFE-C68F2DF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FD1E4-8B01-B34F-829C-90A23094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44C79-E7CF-7A44-A021-30B339F2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9906-1718-0A4C-9F3D-F01A2CE678C8}" type="datetimeFigureOut">
              <a:rPr lang="de-DE" smtClean="0"/>
              <a:t>08.10.18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74254-5BD3-C747-84D4-667B7ECB6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30C87-753E-F745-8F8F-39A4C76D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8C7F-9A01-2C4A-9870-C312FC28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26266" cy="5811838"/>
          </a:xfrm>
        </p:spPr>
        <p:txBody>
          <a:bodyPr vert="vert270"/>
          <a:lstStyle/>
          <a:p>
            <a:pPr algn="r"/>
            <a:r>
              <a:rPr lang="de-DE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A97FF-58A7-4D4D-9C48-59C506C0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66" y="365125"/>
            <a:ext cx="9189334" cy="581183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Lead-Verwaltung: Lead, Trichter, Kommunikationsverlauf, Leads/Monat (</a:t>
            </a:r>
            <a:r>
              <a:rPr lang="de-DE" dirty="0" err="1"/>
              <a:t>Moco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Aktionen am Projekt ohne Aufgabe ✓</a:t>
            </a:r>
          </a:p>
          <a:p>
            <a:pPr lvl="1"/>
            <a:r>
              <a:rPr lang="de-DE" dirty="0" err="1"/>
              <a:t>Templat</a:t>
            </a:r>
            <a:r>
              <a:rPr lang="de-DE" dirty="0"/>
              <a:t>-Projekte</a:t>
            </a:r>
          </a:p>
          <a:p>
            <a:pPr lvl="1"/>
            <a:r>
              <a:rPr lang="de-DE" dirty="0"/>
              <a:t>Aufgabenliste anhand Termine (von-bis)</a:t>
            </a:r>
          </a:p>
          <a:p>
            <a:r>
              <a:rPr lang="de-DE" dirty="0"/>
              <a:t>Schätzung erstellen: Aufgaben, Aufwand (Excel)</a:t>
            </a:r>
          </a:p>
          <a:p>
            <a:pPr lvl="1"/>
            <a:r>
              <a:rPr lang="de-DE" dirty="0"/>
              <a:t>Summe der Aufwände ✓</a:t>
            </a:r>
          </a:p>
          <a:p>
            <a:r>
              <a:rPr lang="de-DE" dirty="0"/>
              <a:t>Angebot (Excel, Word)</a:t>
            </a:r>
          </a:p>
          <a:p>
            <a:r>
              <a:rPr lang="de-DE" dirty="0"/>
              <a:t>Projektplanung: Aufgabenzuordnung, Einsatzplan (Excel)</a:t>
            </a:r>
          </a:p>
          <a:p>
            <a:pPr lvl="1"/>
            <a:r>
              <a:rPr lang="de-DE" dirty="0"/>
              <a:t>Zuordnung in Liste ✓</a:t>
            </a:r>
          </a:p>
          <a:p>
            <a:pPr lvl="1"/>
            <a:r>
              <a:rPr lang="de-DE" dirty="0"/>
              <a:t>Kompletter Einsatzplan,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/>
              <a:t>Meine Aufgaben: Diskussion, Dokumentation (</a:t>
            </a:r>
            <a:r>
              <a:rPr lang="de-DE" dirty="0" err="1"/>
              <a:t>Asana</a:t>
            </a:r>
            <a:r>
              <a:rPr lang="de-DE" dirty="0"/>
              <a:t>)</a:t>
            </a:r>
          </a:p>
          <a:p>
            <a:r>
              <a:rPr lang="de-DE" dirty="0" err="1"/>
              <a:t>Timetracking</a:t>
            </a:r>
            <a:r>
              <a:rPr lang="de-DE" dirty="0"/>
              <a:t>, Stundenzettel (</a:t>
            </a:r>
            <a:r>
              <a:rPr lang="de-DE" dirty="0" err="1"/>
              <a:t>mite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Tracking netter machen</a:t>
            </a:r>
          </a:p>
          <a:p>
            <a:pPr lvl="1"/>
            <a:r>
              <a:rPr lang="de-DE" dirty="0"/>
              <a:t>Stundenzettel übersichtlicher (tag, </a:t>
            </a:r>
            <a:r>
              <a:rPr lang="de-DE" dirty="0" err="1"/>
              <a:t>woche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, </a:t>
            </a:r>
            <a:r>
              <a:rPr lang="de-DE" dirty="0" err="1"/>
              <a:t>jahr</a:t>
            </a:r>
            <a:r>
              <a:rPr lang="de-DE" dirty="0"/>
              <a:t>, nach Projekt)</a:t>
            </a:r>
          </a:p>
          <a:p>
            <a:r>
              <a:rPr lang="de-DE" dirty="0"/>
              <a:t>Rechnung (</a:t>
            </a:r>
            <a:r>
              <a:rPr lang="de-DE" dirty="0" err="1"/>
              <a:t>Asana</a:t>
            </a:r>
            <a:r>
              <a:rPr lang="de-DE" dirty="0"/>
              <a:t>)</a:t>
            </a:r>
          </a:p>
          <a:p>
            <a:r>
              <a:rPr lang="de-DE" dirty="0"/>
              <a:t>Reports: Projektzustand, Stunden, (</a:t>
            </a:r>
            <a:r>
              <a:rPr lang="de-DE" dirty="0" err="1"/>
              <a:t>mite</a:t>
            </a:r>
            <a:r>
              <a:rPr lang="de-DE" dirty="0"/>
              <a:t>, Excel)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B8AAC10-543F-9747-A905-2F52C44B72C3}"/>
              </a:ext>
            </a:extLst>
          </p:cNvPr>
          <p:cNvSpPr/>
          <p:nvPr/>
        </p:nvSpPr>
        <p:spPr>
          <a:xfrm>
            <a:off x="3692250" y="72871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Email</a:t>
            </a:r>
          </a:p>
          <a:p>
            <a:r>
              <a:rPr lang="de-DE" sz="800" dirty="0"/>
              <a:t>Telefone</a:t>
            </a:r>
          </a:p>
          <a:p>
            <a:r>
              <a:rPr lang="de-DE" sz="800" dirty="0"/>
              <a:t>Username</a:t>
            </a:r>
          </a:p>
          <a:p>
            <a:r>
              <a:rPr lang="de-DE" sz="800" dirty="0"/>
              <a:t>Password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5BAF85B-F6BD-EA42-B37E-E4699FF9E2AB}"/>
              </a:ext>
            </a:extLst>
          </p:cNvPr>
          <p:cNvSpPr/>
          <p:nvPr/>
        </p:nvSpPr>
        <p:spPr>
          <a:xfrm>
            <a:off x="7928200" y="922443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 err="1"/>
              <a:t>Adress</a:t>
            </a:r>
            <a:endParaRPr lang="de-DE" sz="8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7C72A5-2188-CE43-9B07-A79D9C10FB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67766" y="1144215"/>
            <a:ext cx="3160434" cy="9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68A553E-D089-9E4A-B972-46AD4291489A}"/>
              </a:ext>
            </a:extLst>
          </p:cNvPr>
          <p:cNvSpPr/>
          <p:nvPr/>
        </p:nvSpPr>
        <p:spPr>
          <a:xfrm>
            <a:off x="1147854" y="959896"/>
            <a:ext cx="1075516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Rolle</a:t>
            </a:r>
          </a:p>
          <a:p>
            <a:r>
              <a:rPr lang="de-DE" sz="800" dirty="0"/>
              <a:t>Name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BC97B5-DED4-D349-9314-809800C78B07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 flipV="1">
            <a:off x="2223370" y="1129173"/>
            <a:ext cx="1468880" cy="150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078523F-F1DF-284F-AF8D-D5D03172940D}"/>
              </a:ext>
            </a:extLst>
          </p:cNvPr>
          <p:cNvSpPr/>
          <p:nvPr/>
        </p:nvSpPr>
        <p:spPr>
          <a:xfrm>
            <a:off x="1147854" y="1828175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Right</a:t>
            </a:r>
            <a:endParaRPr lang="de-DE" sz="800" u="sng" dirty="0"/>
          </a:p>
          <a:p>
            <a:r>
              <a:rPr lang="de-DE" sz="800" dirty="0"/>
              <a:t>Ressource</a:t>
            </a:r>
          </a:p>
          <a:p>
            <a:r>
              <a:rPr lang="de-DE" sz="800" dirty="0"/>
              <a:t>Aktion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AE53DED-4FEF-5C4B-A591-59C2374AA4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685612" y="1298450"/>
            <a:ext cx="0" cy="5297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38A3D6B1-31A5-6B4E-8269-2CB656A53288}"/>
              </a:ext>
            </a:extLst>
          </p:cNvPr>
          <p:cNvSpPr/>
          <p:nvPr/>
        </p:nvSpPr>
        <p:spPr>
          <a:xfrm>
            <a:off x="7928200" y="2845248"/>
            <a:ext cx="1075516" cy="10772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C40BCF-CD29-3040-A694-716FC22D5229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8465958" y="1384108"/>
            <a:ext cx="0" cy="14611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5228AA5-224F-C343-89F6-19851C8F4C16}"/>
              </a:ext>
            </a:extLst>
          </p:cNvPr>
          <p:cNvSpPr/>
          <p:nvPr/>
        </p:nvSpPr>
        <p:spPr>
          <a:xfrm>
            <a:off x="5630326" y="2591113"/>
            <a:ext cx="1075516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Task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DoneAt</a:t>
            </a:r>
            <a:endParaRPr lang="de-DE" sz="800" dirty="0"/>
          </a:p>
          <a:p>
            <a:r>
              <a:rPr lang="de-DE" sz="800" dirty="0"/>
              <a:t>Description</a:t>
            </a:r>
          </a:p>
          <a:p>
            <a:r>
              <a:rPr lang="de-DE" sz="800" dirty="0" err="1"/>
              <a:t>PosProject</a:t>
            </a:r>
            <a:endParaRPr lang="de-DE" sz="800" dirty="0"/>
          </a:p>
          <a:p>
            <a:r>
              <a:rPr lang="de-DE" sz="800" dirty="0" err="1"/>
              <a:t>PosPerson</a:t>
            </a:r>
            <a:endParaRPr lang="de-DE" sz="800" dirty="0"/>
          </a:p>
          <a:p>
            <a:r>
              <a:rPr lang="de-DE" sz="800" dirty="0"/>
              <a:t>Position</a:t>
            </a:r>
          </a:p>
          <a:p>
            <a:r>
              <a:rPr lang="de-DE" sz="800" dirty="0"/>
              <a:t>Start</a:t>
            </a:r>
          </a:p>
          <a:p>
            <a:r>
              <a:rPr lang="de-DE" sz="800" dirty="0"/>
              <a:t>Due</a:t>
            </a:r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2A0FD6-3208-B542-BFA6-836EB5791CA3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705842" y="3375943"/>
            <a:ext cx="1222358" cy="79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62563D-3F7E-4C45-8523-B29DE654A9B9}"/>
              </a:ext>
            </a:extLst>
          </p:cNvPr>
          <p:cNvCxnSpPr>
            <a:cxnSpLocks/>
            <a:stCxn id="19" idx="0"/>
            <a:endCxn id="2" idx="2"/>
          </p:cNvCxnSpPr>
          <p:nvPr/>
        </p:nvCxnSpPr>
        <p:spPr>
          <a:xfrm flipH="1" flipV="1">
            <a:off x="4230008" y="1559713"/>
            <a:ext cx="1938076" cy="1031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C529E7F9-4231-AB47-AF13-8271CBD25496}"/>
              </a:ext>
            </a:extLst>
          </p:cNvPr>
          <p:cNvSpPr/>
          <p:nvPr/>
        </p:nvSpPr>
        <p:spPr>
          <a:xfrm>
            <a:off x="3692250" y="3029913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Action</a:t>
            </a:r>
          </a:p>
          <a:p>
            <a:r>
              <a:rPr lang="de-DE" sz="800" dirty="0"/>
              <a:t>Comment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5C542A5-402E-5A42-9CB9-91F370D9CA4A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4767766" y="3375943"/>
            <a:ext cx="862560" cy="79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9A0A05-7B88-2342-9962-D6A14539A9D7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V="1">
            <a:off x="4230008" y="1559713"/>
            <a:ext cx="0" cy="1470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EB7AFCB7-259B-EC4A-B3E3-12ACA7981C07}"/>
              </a:ext>
            </a:extLst>
          </p:cNvPr>
          <p:cNvSpPr/>
          <p:nvPr/>
        </p:nvSpPr>
        <p:spPr>
          <a:xfrm>
            <a:off x="5630326" y="1298450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Allocation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allocation</a:t>
            </a:r>
            <a:endParaRPr lang="de-DE" sz="8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9DB0045-1FC4-5546-8DA8-7F62FAF3CB72}"/>
              </a:ext>
            </a:extLst>
          </p:cNvPr>
          <p:cNvCxnSpPr>
            <a:cxnSpLocks/>
            <a:stCxn id="42" idx="1"/>
            <a:endCxn id="2" idx="3"/>
          </p:cNvCxnSpPr>
          <p:nvPr/>
        </p:nvCxnSpPr>
        <p:spPr>
          <a:xfrm flipH="1" flipV="1">
            <a:off x="4767766" y="1144215"/>
            <a:ext cx="862560" cy="508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B18EA70-D0DF-E74A-9BC8-16156C3630AC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6705842" y="1652393"/>
            <a:ext cx="1222358" cy="17314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B1E4AF6-189D-D448-B044-9146F1677C36}"/>
              </a:ext>
            </a:extLst>
          </p:cNvPr>
          <p:cNvSpPr/>
          <p:nvPr/>
        </p:nvSpPr>
        <p:spPr>
          <a:xfrm>
            <a:off x="7928200" y="4533921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/>
              <a:t>Total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DA1E69-6C79-5743-84FC-554403D5DB8A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flipV="1">
            <a:off x="8465958" y="3922466"/>
            <a:ext cx="0" cy="6114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71E03312-DD6C-D644-A11D-30C9887E4B3D}"/>
              </a:ext>
            </a:extLst>
          </p:cNvPr>
          <p:cNvSpPr/>
          <p:nvPr/>
        </p:nvSpPr>
        <p:spPr>
          <a:xfrm>
            <a:off x="5630326" y="452600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Position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Pos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/>
              <a:t>Price</a:t>
            </a:r>
          </a:p>
          <a:p>
            <a:r>
              <a:rPr lang="de-DE" sz="800" dirty="0"/>
              <a:t>Total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A2F22-D1FF-F645-BBF5-0EA6079CBE31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6705842" y="4941505"/>
            <a:ext cx="1222358" cy="79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EB7E7569-BF3A-E943-ACDB-2775BDEBE623}"/>
              </a:ext>
            </a:extLst>
          </p:cNvPr>
          <p:cNvSpPr/>
          <p:nvPr/>
        </p:nvSpPr>
        <p:spPr>
          <a:xfrm>
            <a:off x="10763832" y="799333"/>
            <a:ext cx="1075516" cy="9541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Alle</a:t>
            </a:r>
          </a:p>
          <a:p>
            <a:r>
              <a:rPr lang="de-DE" sz="800" dirty="0"/>
              <a:t>Company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CreatedAt</a:t>
            </a:r>
            <a:endParaRPr lang="de-DE" sz="800" dirty="0"/>
          </a:p>
          <a:p>
            <a:r>
              <a:rPr lang="de-DE" sz="800" dirty="0" err="1"/>
              <a:t>Createdy</a:t>
            </a:r>
            <a:endParaRPr lang="de-DE" sz="800" dirty="0"/>
          </a:p>
          <a:p>
            <a:r>
              <a:rPr lang="de-DE" sz="800" dirty="0" err="1"/>
              <a:t>ChangedAt</a:t>
            </a:r>
            <a:endParaRPr lang="de-DE" sz="800" dirty="0"/>
          </a:p>
          <a:p>
            <a:r>
              <a:rPr lang="de-DE" sz="800" dirty="0"/>
              <a:t>C </a:t>
            </a:r>
            <a:r>
              <a:rPr lang="de-DE" sz="800" dirty="0" err="1"/>
              <a:t>hangedBy</a:t>
            </a:r>
            <a:endParaRPr lang="de-DE" sz="800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B50EA3-6C5C-C34D-9690-107769BCBE75}"/>
              </a:ext>
            </a:extLst>
          </p:cNvPr>
          <p:cNvSpPr/>
          <p:nvPr/>
        </p:nvSpPr>
        <p:spPr>
          <a:xfrm>
            <a:off x="10763831" y="3657604"/>
            <a:ext cx="1075516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de-DE" sz="800" u="sng" dirty="0"/>
              <a:t>Status:</a:t>
            </a:r>
          </a:p>
          <a:p>
            <a:r>
              <a:rPr lang="de-DE" sz="800" dirty="0"/>
              <a:t>New</a:t>
            </a:r>
          </a:p>
          <a:p>
            <a:r>
              <a:rPr lang="de-DE" sz="800" dirty="0" err="1"/>
              <a:t>Ready</a:t>
            </a:r>
            <a:endParaRPr lang="de-DE" sz="800" dirty="0"/>
          </a:p>
          <a:p>
            <a:r>
              <a:rPr lang="de-DE" sz="800" dirty="0"/>
              <a:t>&lt;</a:t>
            </a:r>
            <a:r>
              <a:rPr lang="de-DE" sz="800" dirty="0" err="1"/>
              <a:t>Others</a:t>
            </a:r>
            <a:r>
              <a:rPr lang="de-DE" sz="800" dirty="0"/>
              <a:t>&gt;</a:t>
            </a:r>
          </a:p>
          <a:p>
            <a:r>
              <a:rPr lang="de-DE" sz="800"/>
              <a:t>Closed</a:t>
            </a:r>
            <a:endParaRPr lang="de-DE" sz="800" dirty="0"/>
          </a:p>
          <a:p>
            <a:r>
              <a:rPr lang="de-DE" sz="800" dirty="0" err="1"/>
              <a:t>Deleted</a:t>
            </a:r>
            <a:endParaRPr lang="de-DE" sz="800" dirty="0"/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83B35FEA-1F90-7740-A547-CB8770FE57A8}"/>
              </a:ext>
            </a:extLst>
          </p:cNvPr>
          <p:cNvCxnSpPr>
            <a:cxnSpLocks/>
            <a:stCxn id="19" idx="3"/>
            <a:endCxn id="19" idx="2"/>
          </p:cNvCxnSpPr>
          <p:nvPr/>
        </p:nvCxnSpPr>
        <p:spPr>
          <a:xfrm flipH="1">
            <a:off x="6168084" y="3375943"/>
            <a:ext cx="537758" cy="784830"/>
          </a:xfrm>
          <a:prstGeom prst="bentConnector4">
            <a:avLst>
              <a:gd name="adj1" fmla="val -42510"/>
              <a:gd name="adj2" fmla="val 129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7EDA753-00B7-3248-B19A-E8F59C1E7646}"/>
              </a:ext>
            </a:extLst>
          </p:cNvPr>
          <p:cNvSpPr/>
          <p:nvPr/>
        </p:nvSpPr>
        <p:spPr>
          <a:xfrm>
            <a:off x="773686" y="278667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Login</a:t>
            </a:r>
            <a:endParaRPr lang="de-DE" sz="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8F31A1-721E-D145-941C-F2998070F198}"/>
              </a:ext>
            </a:extLst>
          </p:cNvPr>
          <p:cNvSpPr/>
          <p:nvPr/>
        </p:nvSpPr>
        <p:spPr>
          <a:xfrm>
            <a:off x="773686" y="618958"/>
            <a:ext cx="10693892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Menue</a:t>
            </a:r>
            <a:endParaRPr lang="de-DE" sz="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DE005C4-4931-0C4B-8436-EE9DA8886D64}"/>
              </a:ext>
            </a:extLst>
          </p:cNvPr>
          <p:cNvSpPr/>
          <p:nvPr/>
        </p:nvSpPr>
        <p:spPr>
          <a:xfrm>
            <a:off x="2245494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Leads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DA363E-612E-4643-8462-F1F74B32306F}"/>
              </a:ext>
            </a:extLst>
          </p:cNvPr>
          <p:cNvSpPr/>
          <p:nvPr/>
        </p:nvSpPr>
        <p:spPr>
          <a:xfrm>
            <a:off x="2245494" y="1285886"/>
            <a:ext cx="1075516" cy="6118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Lead (Project)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8C3D41-979E-1043-9BBC-FBB7B5759D39}"/>
              </a:ext>
            </a:extLst>
          </p:cNvPr>
          <p:cNvSpPr/>
          <p:nvPr/>
        </p:nvSpPr>
        <p:spPr>
          <a:xfrm>
            <a:off x="2245494" y="2039498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A4FA89-A2F6-C544-AFFC-FB1D66B684AA}"/>
              </a:ext>
            </a:extLst>
          </p:cNvPr>
          <p:cNvSpPr/>
          <p:nvPr/>
        </p:nvSpPr>
        <p:spPr>
          <a:xfrm>
            <a:off x="2245494" y="2379789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8009DE-4F8B-9D4B-84E9-4CCBDCFF084B}"/>
              </a:ext>
            </a:extLst>
          </p:cNvPr>
          <p:cNvSpPr/>
          <p:nvPr/>
        </p:nvSpPr>
        <p:spPr>
          <a:xfrm>
            <a:off x="3717302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Projects</a:t>
            </a:r>
            <a:endParaRPr lang="de-DE" sz="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DE0EE9-42CA-3C42-B598-7FA63F4D8E17}"/>
              </a:ext>
            </a:extLst>
          </p:cNvPr>
          <p:cNvSpPr/>
          <p:nvPr/>
        </p:nvSpPr>
        <p:spPr>
          <a:xfrm>
            <a:off x="3717302" y="1290523"/>
            <a:ext cx="1075516" cy="1888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Project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750E8C8-C065-BD40-BE09-BB0BE63F2278}"/>
              </a:ext>
            </a:extLst>
          </p:cNvPr>
          <p:cNvSpPr/>
          <p:nvPr/>
        </p:nvSpPr>
        <p:spPr>
          <a:xfrm>
            <a:off x="3717302" y="3554034"/>
            <a:ext cx="1075516" cy="6699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Task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A70739-E21E-0142-8B3F-70AB4DAAF8AD}"/>
              </a:ext>
            </a:extLst>
          </p:cNvPr>
          <p:cNvSpPr/>
          <p:nvPr/>
        </p:nvSpPr>
        <p:spPr>
          <a:xfrm>
            <a:off x="773686" y="950232"/>
            <a:ext cx="1075516" cy="5904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Tasks</a:t>
            </a:r>
            <a:endParaRPr lang="de-DE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329F19-8F50-9544-B0ED-4251DA7F4F8F}"/>
              </a:ext>
            </a:extLst>
          </p:cNvPr>
          <p:cNvSpPr/>
          <p:nvPr/>
        </p:nvSpPr>
        <p:spPr>
          <a:xfrm>
            <a:off x="5203249" y="1897277"/>
            <a:ext cx="1075516" cy="9269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3764332-AE89-5D46-B63D-888E718A9088}"/>
              </a:ext>
            </a:extLst>
          </p:cNvPr>
          <p:cNvSpPr/>
          <p:nvPr/>
        </p:nvSpPr>
        <p:spPr>
          <a:xfrm>
            <a:off x="885139" y="117456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 </a:t>
            </a:r>
            <a:r>
              <a:rPr lang="de-DE" sz="800" dirty="0" err="1">
                <a:solidFill>
                  <a:srgbClr val="FF0000"/>
                </a:solidFill>
              </a:rPr>
              <a:t>list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036F0CC-D158-5A45-8FEA-7C247BB0D88C}"/>
              </a:ext>
            </a:extLst>
          </p:cNvPr>
          <p:cNvSpPr/>
          <p:nvPr/>
        </p:nvSpPr>
        <p:spPr>
          <a:xfrm>
            <a:off x="2352131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93596-89B2-F249-AF55-51D7404DD161}"/>
              </a:ext>
            </a:extLst>
          </p:cNvPr>
          <p:cNvSpPr/>
          <p:nvPr/>
        </p:nvSpPr>
        <p:spPr>
          <a:xfrm>
            <a:off x="3823939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79B78D-3562-644C-96FE-965E7C1A5898}"/>
              </a:ext>
            </a:extLst>
          </p:cNvPr>
          <p:cNvSpPr/>
          <p:nvPr/>
        </p:nvSpPr>
        <p:spPr>
          <a:xfrm>
            <a:off x="3823939" y="183515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609352-6D25-634A-8675-21796263AF28}"/>
              </a:ext>
            </a:extLst>
          </p:cNvPr>
          <p:cNvSpPr/>
          <p:nvPr/>
        </p:nvSpPr>
        <p:spPr>
          <a:xfrm>
            <a:off x="3823939" y="214242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C9EF7D-F70D-C347-A8FA-AD2A4F052423}"/>
              </a:ext>
            </a:extLst>
          </p:cNvPr>
          <p:cNvSpPr/>
          <p:nvPr/>
        </p:nvSpPr>
        <p:spPr>
          <a:xfrm>
            <a:off x="3823939" y="383376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960B286-1B23-314E-97E7-408DC21EAF21}"/>
              </a:ext>
            </a:extLst>
          </p:cNvPr>
          <p:cNvSpPr/>
          <p:nvPr/>
        </p:nvSpPr>
        <p:spPr>
          <a:xfrm>
            <a:off x="5295747" y="211392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E5A600-8D5D-564D-B4E3-DD2CEE6C0154}"/>
              </a:ext>
            </a:extLst>
          </p:cNvPr>
          <p:cNvSpPr/>
          <p:nvPr/>
        </p:nvSpPr>
        <p:spPr>
          <a:xfrm>
            <a:off x="5295747" y="2408375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Positions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A482CAD-166E-4541-832A-8A54E0E2E24D}"/>
              </a:ext>
            </a:extLst>
          </p:cNvPr>
          <p:cNvSpPr/>
          <p:nvPr/>
        </p:nvSpPr>
        <p:spPr>
          <a:xfrm>
            <a:off x="5203249" y="950232"/>
            <a:ext cx="1075516" cy="8279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Financial</a:t>
            </a:r>
            <a:endParaRPr lang="de-DE" sz="8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9EA8DD-6FAB-CD46-AB39-E190B46F6E40}"/>
              </a:ext>
            </a:extLst>
          </p:cNvPr>
          <p:cNvSpPr/>
          <p:nvPr/>
        </p:nvSpPr>
        <p:spPr>
          <a:xfrm>
            <a:off x="3823939" y="246376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B67E89-60B7-F74B-860F-28531F94154E}"/>
              </a:ext>
            </a:extLst>
          </p:cNvPr>
          <p:cNvSpPr/>
          <p:nvPr/>
        </p:nvSpPr>
        <p:spPr>
          <a:xfrm>
            <a:off x="7453502" y="950659"/>
            <a:ext cx="1075516" cy="1260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Company</a:t>
            </a:r>
            <a:endParaRPr lang="de-DE" sz="8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AADFC2D-920E-D94D-AE54-9E756FC27E14}"/>
              </a:ext>
            </a:extLst>
          </p:cNvPr>
          <p:cNvSpPr/>
          <p:nvPr/>
        </p:nvSpPr>
        <p:spPr>
          <a:xfrm>
            <a:off x="7560139" y="1204924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555800C-0314-AC47-9C2E-93D076D4D689}"/>
              </a:ext>
            </a:extLst>
          </p:cNvPr>
          <p:cNvSpPr/>
          <p:nvPr/>
        </p:nvSpPr>
        <p:spPr>
          <a:xfrm>
            <a:off x="7560139" y="149937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Persons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205D59B-FB9E-6140-AA7C-3F02ED6BAB09}"/>
              </a:ext>
            </a:extLst>
          </p:cNvPr>
          <p:cNvSpPr/>
          <p:nvPr/>
        </p:nvSpPr>
        <p:spPr>
          <a:xfrm>
            <a:off x="7453502" y="2368586"/>
            <a:ext cx="1075516" cy="892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Person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CB5172D-6CDA-C349-8F51-9AF39305A133}"/>
              </a:ext>
            </a:extLst>
          </p:cNvPr>
          <p:cNvSpPr/>
          <p:nvPr/>
        </p:nvSpPr>
        <p:spPr>
          <a:xfrm>
            <a:off x="7560139" y="259144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589729-F702-F544-B9CF-20F5982AE9A2}"/>
              </a:ext>
            </a:extLst>
          </p:cNvPr>
          <p:cNvSpPr/>
          <p:nvPr/>
        </p:nvSpPr>
        <p:spPr>
          <a:xfrm>
            <a:off x="7560139" y="288589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A12A894-DB69-B444-A9F0-71A7DC6344AA}"/>
              </a:ext>
            </a:extLst>
          </p:cNvPr>
          <p:cNvSpPr/>
          <p:nvPr/>
        </p:nvSpPr>
        <p:spPr>
          <a:xfrm>
            <a:off x="7560139" y="1793834"/>
            <a:ext cx="86224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Calendar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031B2D0-AFA4-1D46-A072-599FF8217037}"/>
              </a:ext>
            </a:extLst>
          </p:cNvPr>
          <p:cNvSpPr/>
          <p:nvPr/>
        </p:nvSpPr>
        <p:spPr>
          <a:xfrm>
            <a:off x="8732105" y="952828"/>
            <a:ext cx="1075516" cy="1200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Profile</a:t>
            </a:r>
            <a:endParaRPr lang="de-DE" sz="8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9D6B94-06AF-5742-9C95-91E515A7DD2C}"/>
              </a:ext>
            </a:extLst>
          </p:cNvPr>
          <p:cNvSpPr/>
          <p:nvPr/>
        </p:nvSpPr>
        <p:spPr>
          <a:xfrm>
            <a:off x="8838742" y="120709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AEC31A0-52B3-214F-B80B-66F602654E9B}"/>
              </a:ext>
            </a:extLst>
          </p:cNvPr>
          <p:cNvSpPr/>
          <p:nvPr/>
        </p:nvSpPr>
        <p:spPr>
          <a:xfrm>
            <a:off x="8838742" y="150154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cxnSp>
        <p:nvCxnSpPr>
          <p:cNvPr id="54" name="Gewinkelte Verbindung 53">
            <a:extLst>
              <a:ext uri="{FF2B5EF4-FFF2-40B4-BE49-F238E27FC236}">
                <a16:creationId xmlns:a16="http://schemas.microsoft.com/office/drawing/2014/main" id="{CC243C5F-8D7B-5E4F-85D2-B57C492F60C3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 rot="16200000" flipH="1">
            <a:off x="1340209" y="1511936"/>
            <a:ext cx="2348328" cy="24058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8C9672F5-7CC8-7147-BA48-C1E45DBC70A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21010" y="1591790"/>
            <a:ext cx="396292" cy="642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74836FF2-4F7E-0C4C-8AA1-AC6B9C5ED0AC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4686181" y="2360735"/>
            <a:ext cx="517068" cy="2107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6F2B13C6-4445-D342-8CAF-8C190BE64159}"/>
              </a:ext>
            </a:extLst>
          </p:cNvPr>
          <p:cNvSpPr/>
          <p:nvPr/>
        </p:nvSpPr>
        <p:spPr>
          <a:xfrm>
            <a:off x="8838742" y="1824297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78EB540-1413-5D47-931D-AFC6A67AAB66}"/>
              </a:ext>
            </a:extLst>
          </p:cNvPr>
          <p:cNvSpPr/>
          <p:nvPr/>
        </p:nvSpPr>
        <p:spPr>
          <a:xfrm>
            <a:off x="3823939" y="277817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Burndown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8C158A5-C697-9549-9626-787AAAEEE2DB}"/>
              </a:ext>
            </a:extLst>
          </p:cNvPr>
          <p:cNvSpPr/>
          <p:nvPr/>
        </p:nvSpPr>
        <p:spPr>
          <a:xfrm>
            <a:off x="5295747" y="11828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Finance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Stats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A5CD711-BF48-404A-AB49-8D03B54E8394}"/>
              </a:ext>
            </a:extLst>
          </p:cNvPr>
          <p:cNvSpPr/>
          <p:nvPr/>
        </p:nvSpPr>
        <p:spPr>
          <a:xfrm>
            <a:off x="5295747" y="146978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Breitbild</PresentationFormat>
  <Paragraphs>122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Anwendungsfälle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Viola</dc:creator>
  <cp:lastModifiedBy>Jörg Viola</cp:lastModifiedBy>
  <cp:revision>15</cp:revision>
  <dcterms:created xsi:type="dcterms:W3CDTF">2018-09-11T17:49:58Z</dcterms:created>
  <dcterms:modified xsi:type="dcterms:W3CDTF">2018-10-18T17:51:31Z</dcterms:modified>
</cp:coreProperties>
</file>