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306" r:id="rId2"/>
    <p:sldId id="262" r:id="rId3"/>
    <p:sldId id="310" r:id="rId4"/>
    <p:sldId id="311" r:id="rId5"/>
    <p:sldId id="314" r:id="rId6"/>
    <p:sldId id="312" r:id="rId7"/>
    <p:sldId id="315" r:id="rId8"/>
    <p:sldId id="319" r:id="rId9"/>
    <p:sldId id="318" r:id="rId10"/>
    <p:sldId id="317" r:id="rId11"/>
    <p:sldId id="320" r:id="rId12"/>
    <p:sldId id="308" r:id="rId13"/>
    <p:sldId id="29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43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F29"/>
    <a:srgbClr val="FC7500"/>
    <a:srgbClr val="91BED4"/>
    <a:srgbClr val="F0F0F0"/>
    <a:srgbClr val="304269"/>
    <a:srgbClr val="D9E8F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4" autoAdjust="0"/>
    <p:restoredTop sz="87368" autoAdjust="0"/>
  </p:normalViewPr>
  <p:slideViewPr>
    <p:cSldViewPr>
      <p:cViewPr varScale="1">
        <p:scale>
          <a:sx n="64" d="100"/>
          <a:sy n="64" d="100"/>
        </p:scale>
        <p:origin x="-1674" y="-102"/>
      </p:cViewPr>
      <p:guideLst>
        <p:guide orient="horz" pos="3168"/>
        <p:guide pos="432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0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4D7EC3-CD50-4DA5-B722-330229C0073D}" type="datetimeFigureOut">
              <a:rPr lang="en-US" smtClean="0"/>
              <a:t>7/24/2017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712E5A-FBEB-4329-9E4A-5F20B492F513}" type="slidenum">
              <a:rPr lang="en-US" smtClean="0"/>
              <a:t>‹#›</a:t>
            </a:fld>
            <a:endParaRPr lang="en-US"/>
          </a:p>
        </p:txBody>
      </p:sp>
    </p:spTree>
    <p:extLst>
      <p:ext uri="{BB962C8B-B14F-4D97-AF65-F5344CB8AC3E}">
        <p14:creationId xmlns:p14="http://schemas.microsoft.com/office/powerpoint/2010/main" val="4139021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BE0011-04E0-4F3F-BFCE-633C944A425A}" type="datetimeFigureOut">
              <a:rPr lang="en-US" smtClean="0"/>
              <a:t>7/24/2017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7D2AD7-BD31-48B9-8C8A-7D4EAE7F6485}" type="slidenum">
              <a:rPr lang="en-US" smtClean="0"/>
              <a:t>‹#›</a:t>
            </a:fld>
            <a:endParaRPr lang="en-US"/>
          </a:p>
        </p:txBody>
      </p:sp>
    </p:spTree>
    <p:extLst>
      <p:ext uri="{BB962C8B-B14F-4D97-AF65-F5344CB8AC3E}">
        <p14:creationId xmlns:p14="http://schemas.microsoft.com/office/powerpoint/2010/main" val="184348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a:t>
            </a:fld>
            <a:endParaRPr lang="en-US"/>
          </a:p>
        </p:txBody>
      </p:sp>
    </p:spTree>
    <p:extLst>
      <p:ext uri="{BB962C8B-B14F-4D97-AF65-F5344CB8AC3E}">
        <p14:creationId xmlns:p14="http://schemas.microsoft.com/office/powerpoint/2010/main" val="316989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2</a:t>
            </a:fld>
            <a:endParaRPr lang="en-US"/>
          </a:p>
        </p:txBody>
      </p:sp>
    </p:spTree>
    <p:extLst>
      <p:ext uri="{BB962C8B-B14F-4D97-AF65-F5344CB8AC3E}">
        <p14:creationId xmlns:p14="http://schemas.microsoft.com/office/powerpoint/2010/main" val="27117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7D2AD7-BD31-48B9-8C8A-7D4EAE7F6485}" type="slidenum">
              <a:rPr lang="en-US" smtClean="0"/>
              <a:t>12</a:t>
            </a:fld>
            <a:endParaRPr lang="en-US"/>
          </a:p>
        </p:txBody>
      </p:sp>
    </p:spTree>
    <p:extLst>
      <p:ext uri="{BB962C8B-B14F-4D97-AF65-F5344CB8AC3E}">
        <p14:creationId xmlns:p14="http://schemas.microsoft.com/office/powerpoint/2010/main" val="4240353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bum Cover">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8458200" cy="6858000"/>
          </a:xfrm>
          <a:prstGeom prst="rect">
            <a:avLst/>
          </a:prstGeom>
        </p:spPr>
      </p:pic>
      <p:sp>
        <p:nvSpPr>
          <p:cNvPr id="11" name="Text Placeholder 10"/>
          <p:cNvSpPr>
            <a:spLocks noGrp="1"/>
          </p:cNvSpPr>
          <p:nvPr>
            <p:ph type="body" sz="quarter" idx="14" hasCustomPrompt="1"/>
          </p:nvPr>
        </p:nvSpPr>
        <p:spPr>
          <a:xfrm>
            <a:off x="2950957" y="1191150"/>
            <a:ext cx="4937760" cy="983431"/>
          </a:xfrm>
          <a:solidFill>
            <a:schemeClr val="tx1">
              <a:lumMod val="95000"/>
              <a:lumOff val="5000"/>
              <a:alpha val="64000"/>
            </a:schemeClr>
          </a:solidFill>
          <a:ln w="38100" cmpd="dbl">
            <a:noFill/>
          </a:ln>
        </p:spPr>
        <p:txBody>
          <a:bodyPr tIns="137160" anchor="ctr" anchorCtr="0">
            <a:normAutofit/>
          </a:bodyPr>
          <a:lstStyle>
            <a:lvl1pPr algn="ctr">
              <a:buNone/>
              <a:defRPr sz="3200" b="1" baseline="0">
                <a:solidFill>
                  <a:schemeClr val="bg1"/>
                </a:solidFill>
              </a:defRPr>
            </a:lvl1pPr>
          </a:lstStyle>
          <a:p>
            <a:pPr lvl="0"/>
            <a:r>
              <a:rPr lang="en-US" dirty="0" smtClean="0"/>
              <a:t>Click to add Master title</a:t>
            </a:r>
            <a:endParaRPr lang="en-US" dirty="0"/>
          </a:p>
        </p:txBody>
      </p:sp>
      <p:sp>
        <p:nvSpPr>
          <p:cNvPr id="7" name="Rectangle 6"/>
          <p:cNvSpPr/>
          <p:nvPr userDrawn="1"/>
        </p:nvSpPr>
        <p:spPr>
          <a:xfrm>
            <a:off x="2906973" y="1143000"/>
            <a:ext cx="5029200" cy="106680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Up Landscape with Captions">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7"/>
          <p:cNvSpPr>
            <a:spLocks noGrp="1" noChangeAspect="1"/>
          </p:cNvSpPr>
          <p:nvPr>
            <p:ph type="pic" sz="quarter" idx="13"/>
          </p:nvPr>
        </p:nvSpPr>
        <p:spPr>
          <a:xfrm>
            <a:off x="4800600" y="914400"/>
            <a:ext cx="3962400" cy="29718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noChangeAspect="1"/>
          </p:cNvSpPr>
          <p:nvPr>
            <p:ph type="pic" sz="quarter" idx="14"/>
          </p:nvPr>
        </p:nvSpPr>
        <p:spPr>
          <a:xfrm>
            <a:off x="457200" y="914400"/>
            <a:ext cx="3962400" cy="29718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Rectangle 7"/>
          <p:cNvSpPr>
            <a:spLocks noGrp="1"/>
          </p:cNvSpPr>
          <p:nvPr>
            <p:ph type="body" sz="quarter" idx="16" hasCustomPrompt="1"/>
          </p:nvPr>
        </p:nvSpPr>
        <p:spPr>
          <a:xfrm>
            <a:off x="457200" y="4114800"/>
            <a:ext cx="3962400" cy="1214887"/>
          </a:xfrm>
        </p:spPr>
        <p:txBody>
          <a:bodyPr vert="horz" lIns="91440" tIns="45720" rIns="9144" bIns="45720" rtlCol="0" anchor="t" anchorCtr="0">
            <a:noAutofit/>
          </a:bodyPr>
          <a:lstStyle>
            <a:lvl1pPr marL="0" marR="0" indent="0" algn="ctr" rtl="0" latinLnBrk="0">
              <a:spcBef>
                <a:spcPct val="20000"/>
              </a:spcBef>
              <a:buFontTx/>
              <a:buNone/>
              <a:defRPr lang="en-US" sz="1800" kern="1200" baseline="0" dirty="0">
                <a:solidFill>
                  <a:schemeClr val="tx1">
                    <a:lumMod val="75000"/>
                    <a:lumOff val="25000"/>
                  </a:schemeClr>
                </a:solidFill>
                <a:latin typeface="+mn-lt"/>
                <a:ea typeface="+mn-ea"/>
                <a:cs typeface="+mn-cs"/>
              </a:defRPr>
            </a:lvl1pPr>
            <a:extLst/>
          </a:lstStyle>
          <a:p>
            <a:pPr marL="0" marR="0" lvl="0" indent="0" algn="l" defTabSz="914400" rtl="0" eaLnBrk="1" latinLnBrk="0" hangingPunct="1">
              <a:spcBef>
                <a:spcPct val="20000"/>
              </a:spcBef>
              <a:buFontTx/>
              <a:buNone/>
            </a:pPr>
            <a:r>
              <a:rPr lang="en-US" dirty="0" smtClean="0"/>
              <a:t>Click to add caption</a:t>
            </a:r>
            <a:endParaRPr lang="en-US" dirty="0"/>
          </a:p>
        </p:txBody>
      </p:sp>
      <p:sp>
        <p:nvSpPr>
          <p:cNvPr id="9" name="Rectangle 7"/>
          <p:cNvSpPr>
            <a:spLocks noGrp="1"/>
          </p:cNvSpPr>
          <p:nvPr>
            <p:ph type="body" sz="quarter" idx="17" hasCustomPrompt="1"/>
          </p:nvPr>
        </p:nvSpPr>
        <p:spPr>
          <a:xfrm>
            <a:off x="4800599" y="4114800"/>
            <a:ext cx="3990975" cy="1214887"/>
          </a:xfrm>
        </p:spPr>
        <p:txBody>
          <a:bodyPr vert="horz" lIns="91440" tIns="45720" rIns="9144" bIns="45720" rtlCol="0" anchor="t" anchorCtr="0">
            <a:noAutofit/>
          </a:bodyPr>
          <a:lstStyle>
            <a:lvl1pPr marL="0" marR="0" indent="0" algn="ctr" rtl="0" latinLnBrk="0">
              <a:spcBef>
                <a:spcPct val="20000"/>
              </a:spcBef>
              <a:buFontTx/>
              <a:buNone/>
              <a:defRPr lang="en-US" sz="1800" kern="1200" baseline="0" dirty="0">
                <a:solidFill>
                  <a:schemeClr val="tx1">
                    <a:lumMod val="75000"/>
                    <a:lumOff val="25000"/>
                  </a:schemeClr>
                </a:solidFill>
                <a:latin typeface="+mn-lt"/>
                <a:ea typeface="+mn-ea"/>
                <a:cs typeface="+mn-cs"/>
              </a:defRPr>
            </a:lvl1pPr>
            <a:extLst/>
          </a:lstStyle>
          <a:p>
            <a:pPr marL="0" marR="0" lvl="0" indent="0" algn="l" defTabSz="914400" rtl="0" eaLnBrk="1" latinLnBrk="0" hangingPunct="1">
              <a:spcBef>
                <a:spcPct val="20000"/>
              </a:spcBef>
              <a:buFontTx/>
              <a:buNone/>
            </a:pPr>
            <a:r>
              <a:rPr lang="en-US" dirty="0" smtClean="0"/>
              <a:t>Click to add caption</a:t>
            </a:r>
            <a:endParaRPr lang="en-US" dirty="0"/>
          </a:p>
        </p:txBody>
      </p:sp>
      <p:grpSp>
        <p:nvGrpSpPr>
          <p:cNvPr id="10" name="Group 9"/>
          <p:cNvGrpSpPr/>
          <p:nvPr userDrawn="1"/>
        </p:nvGrpSpPr>
        <p:grpSpPr>
          <a:xfrm rot="5400000">
            <a:off x="4277032" y="1991032"/>
            <a:ext cx="589936" cy="9144000"/>
            <a:chOff x="8524568" y="0"/>
            <a:chExt cx="589936" cy="6858000"/>
          </a:xfrm>
        </p:grpSpPr>
        <p:sp>
          <p:nvSpPr>
            <p:cNvPr id="11" name="Rectangle 10"/>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2" name="Straight Connector 11"/>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3"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14"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5"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Up Snapsho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11" name="Rectangle 10"/>
          <p:cNvSpPr/>
          <p:nvPr userDrawn="1"/>
        </p:nvSpPr>
        <p:spPr>
          <a:xfrm rot="1223811">
            <a:off x="4598124" y="530555"/>
            <a:ext cx="2282441" cy="2467504"/>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7"/>
          <p:cNvSpPr>
            <a:spLocks noGrp="1"/>
          </p:cNvSpPr>
          <p:nvPr>
            <p:ph type="pic" sz="quarter" idx="15"/>
          </p:nvPr>
        </p:nvSpPr>
        <p:spPr>
          <a:xfrm rot="1223811">
            <a:off x="4794084" y="657037"/>
            <a:ext cx="2035690" cy="1912315"/>
          </a:xfrm>
          <a:solidFill>
            <a:schemeClr val="tx1">
              <a:lumMod val="85000"/>
              <a:lumOff val="15000"/>
            </a:schemeClr>
          </a:solidFill>
        </p:spPr>
        <p:txBody>
          <a:bodyPr>
            <a:normAutofit/>
          </a:bodyPr>
          <a:lstStyle>
            <a:lvl1pPr algn="ctr">
              <a:buNone/>
              <a:defRPr sz="1600">
                <a:solidFill>
                  <a:schemeClr val="bg1"/>
                </a:solidFill>
              </a:defRPr>
            </a:lvl1pPr>
          </a:lstStyle>
          <a:p>
            <a:r>
              <a:rPr lang="en-US" smtClean="0"/>
              <a:t>Click icon to add picture</a:t>
            </a:r>
            <a:endParaRPr lang="en-US" dirty="0"/>
          </a:p>
        </p:txBody>
      </p:sp>
      <p:sp>
        <p:nvSpPr>
          <p:cNvPr id="3" name="Date Placeholder 2"/>
          <p:cNvSpPr>
            <a:spLocks noGrp="1"/>
          </p:cNvSpPr>
          <p:nvPr>
            <p:ph type="dt" sz="half" idx="10"/>
          </p:nvPr>
        </p:nvSpPr>
        <p:spPr/>
        <p:txBody>
          <a:bodyPr/>
          <a:lstStyle/>
          <a:p>
            <a:fld id="{EFEED2B4-868F-4681-9E70-FF7ECCDC67D4}"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20" name="Text Placeholder 13"/>
          <p:cNvSpPr>
            <a:spLocks noGrp="1"/>
          </p:cNvSpPr>
          <p:nvPr>
            <p:ph type="body" sz="quarter" idx="18" hasCustomPrompt="1"/>
          </p:nvPr>
        </p:nvSpPr>
        <p:spPr>
          <a:xfrm>
            <a:off x="457200" y="5943600"/>
            <a:ext cx="8204200" cy="457200"/>
          </a:xfrm>
        </p:spPr>
        <p:txBody>
          <a:bodyPr>
            <a:normAutofit/>
          </a:bodyPr>
          <a:lstStyle>
            <a:lvl1pPr>
              <a:buNone/>
              <a:defRPr sz="2400" b="1" baseline="0">
                <a:solidFill>
                  <a:schemeClr val="tx1">
                    <a:lumMod val="75000"/>
                    <a:lumOff val="25000"/>
                  </a:schemeClr>
                </a:solidFill>
              </a:defRPr>
            </a:lvl1pPr>
          </a:lstStyle>
          <a:p>
            <a:pPr lvl="0"/>
            <a:r>
              <a:rPr lang="en-US" dirty="0" smtClean="0"/>
              <a:t>Click to add title</a:t>
            </a:r>
            <a:endParaRPr lang="en-US" dirty="0"/>
          </a:p>
        </p:txBody>
      </p:sp>
      <p:sp>
        <p:nvSpPr>
          <p:cNvPr id="6" name="Rectangle 5"/>
          <p:cNvSpPr/>
          <p:nvPr userDrawn="1"/>
        </p:nvSpPr>
        <p:spPr>
          <a:xfrm>
            <a:off x="533400" y="1172146"/>
            <a:ext cx="3810000" cy="4148667"/>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3"/>
          </p:nvPr>
        </p:nvSpPr>
        <p:spPr>
          <a:xfrm>
            <a:off x="780535" y="1439693"/>
            <a:ext cx="3346622" cy="3175000"/>
          </a:xfrm>
          <a:solidFill>
            <a:schemeClr val="tx1">
              <a:lumMod val="85000"/>
              <a:lumOff val="15000"/>
            </a:schemeClr>
          </a:solidFill>
        </p:spPr>
        <p:txBody>
          <a:bodyPr>
            <a:normAutofit/>
          </a:bodyPr>
          <a:lstStyle>
            <a:lvl1pPr algn="ctr">
              <a:buNone/>
              <a:defRPr sz="2200">
                <a:solidFill>
                  <a:schemeClr val="bg1"/>
                </a:solidFill>
              </a:defRPr>
            </a:lvl1pPr>
          </a:lstStyle>
          <a:p>
            <a:r>
              <a:rPr lang="en-US" smtClean="0"/>
              <a:t>Click icon to add picture</a:t>
            </a:r>
            <a:endParaRPr lang="en-US" dirty="0"/>
          </a:p>
        </p:txBody>
      </p:sp>
      <p:sp>
        <p:nvSpPr>
          <p:cNvPr id="10" name="Text Placeholder 9"/>
          <p:cNvSpPr>
            <a:spLocks noGrp="1"/>
          </p:cNvSpPr>
          <p:nvPr>
            <p:ph type="body" sz="quarter" idx="14" hasCustomPrompt="1"/>
          </p:nvPr>
        </p:nvSpPr>
        <p:spPr>
          <a:xfrm>
            <a:off x="781050" y="4754393"/>
            <a:ext cx="3333750" cy="317500"/>
          </a:xfrm>
        </p:spPr>
        <p:txBody>
          <a:bodyPr>
            <a:noAutofit/>
          </a:bodyPr>
          <a:lstStyle>
            <a:lvl1pPr algn="ctr">
              <a:buNone/>
              <a:defRPr sz="1600" baseline="0">
                <a:solidFill>
                  <a:schemeClr val="tx1">
                    <a:lumMod val="65000"/>
                    <a:lumOff val="35000"/>
                  </a:schemeClr>
                </a:solidFill>
              </a:defRPr>
            </a:lvl1pPr>
          </a:lstStyle>
          <a:p>
            <a:pPr lvl="0"/>
            <a:r>
              <a:rPr lang="en-US" dirty="0" smtClean="0"/>
              <a:t>Click to add short caption</a:t>
            </a:r>
            <a:endParaRPr lang="en-US" dirty="0"/>
          </a:p>
        </p:txBody>
      </p:sp>
      <p:sp>
        <p:nvSpPr>
          <p:cNvPr id="17" name="Rectangle 16"/>
          <p:cNvSpPr/>
          <p:nvPr userDrawn="1"/>
        </p:nvSpPr>
        <p:spPr>
          <a:xfrm>
            <a:off x="5985608" y="2877171"/>
            <a:ext cx="2624992" cy="2837829"/>
          </a:xfrm>
          <a:prstGeom prst="rect">
            <a:avLst/>
          </a:prstGeom>
          <a:gradFill>
            <a:gsLst>
              <a:gs pos="0">
                <a:schemeClr val="bg1">
                  <a:lumMod val="95000"/>
                </a:schemeClr>
              </a:gs>
              <a:gs pos="36000">
                <a:schemeClr val="bg1"/>
              </a:gs>
            </a:gsLst>
            <a:lin ang="14400000" scaled="0"/>
          </a:gradFill>
          <a:ln w="9525">
            <a:solidFill>
              <a:schemeClr val="bg1">
                <a:lumMod val="85000"/>
              </a:schemeClr>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p:cNvSpPr>
            <a:spLocks noGrp="1"/>
          </p:cNvSpPr>
          <p:nvPr>
            <p:ph type="pic" sz="quarter" idx="17"/>
          </p:nvPr>
        </p:nvSpPr>
        <p:spPr>
          <a:xfrm>
            <a:off x="6137438" y="3013976"/>
            <a:ext cx="2341209" cy="2199318"/>
          </a:xfrm>
          <a:solidFill>
            <a:schemeClr val="tx1">
              <a:lumMod val="85000"/>
              <a:lumOff val="15000"/>
            </a:schemeClr>
          </a:solidFill>
        </p:spPr>
        <p:txBody>
          <a:bodyPr>
            <a:normAutofit/>
          </a:bodyPr>
          <a:lstStyle>
            <a:lvl1pPr algn="ctr">
              <a:buNone/>
              <a:defRPr sz="1600">
                <a:solidFill>
                  <a:schemeClr val="bg1"/>
                </a:solidFill>
              </a:defRPr>
            </a:lvl1pPr>
          </a:lstStyle>
          <a:p>
            <a:r>
              <a:rPr lang="en-US" smtClean="0"/>
              <a:t>Click icon to add picture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Up Slide Film">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990599" y="1371600"/>
            <a:ext cx="4026757" cy="4038600"/>
          </a:xfrm>
          <a:prstGeom prst="rect">
            <a:avLst/>
          </a:prstGeom>
        </p:spPr>
      </p:pic>
      <p:sp>
        <p:nvSpPr>
          <p:cNvPr id="13" name="Picture Placeholder 12"/>
          <p:cNvSpPr>
            <a:spLocks noGrp="1"/>
          </p:cNvSpPr>
          <p:nvPr>
            <p:ph type="pic" sz="quarter" idx="13"/>
          </p:nvPr>
        </p:nvSpPr>
        <p:spPr>
          <a:xfrm>
            <a:off x="1592249" y="2370152"/>
            <a:ext cx="2804822" cy="1788380"/>
          </a:xfrm>
          <a:solidFill>
            <a:schemeClr val="tx1">
              <a:lumMod val="85000"/>
              <a:lumOff val="15000"/>
            </a:schemeClr>
          </a:solidFill>
        </p:spPr>
        <p:txBody>
          <a:bodyPr>
            <a:normAutofit/>
          </a:bodyPr>
          <a:lstStyle>
            <a:lvl1pPr algn="ctr">
              <a:buNone/>
              <a:defRPr sz="1400" baseline="0">
                <a:solidFill>
                  <a:schemeClr val="bg1"/>
                </a:solidFill>
              </a:defRPr>
            </a:lvl1pPr>
          </a:lstStyle>
          <a:p>
            <a:r>
              <a:rPr lang="en-US" smtClean="0"/>
              <a:t>Click icon to add picture</a:t>
            </a: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65176" y="685801"/>
            <a:ext cx="2507224" cy="2514599"/>
          </a:xfrm>
          <a:prstGeom prst="rect">
            <a:avLst/>
          </a:prstGeom>
        </p:spPr>
      </p:pic>
      <p:sp>
        <p:nvSpPr>
          <p:cNvPr id="15" name="Picture Placeholder 12"/>
          <p:cNvSpPr>
            <a:spLocks noGrp="1"/>
          </p:cNvSpPr>
          <p:nvPr>
            <p:ph type="pic" sz="quarter" idx="14"/>
          </p:nvPr>
        </p:nvSpPr>
        <p:spPr>
          <a:xfrm>
            <a:off x="5706474" y="1371600"/>
            <a:ext cx="1600200" cy="1002547"/>
          </a:xfrm>
          <a:solidFill>
            <a:schemeClr val="tx1">
              <a:lumMod val="85000"/>
              <a:lumOff val="15000"/>
            </a:schemeClr>
          </a:solidFill>
        </p:spPr>
        <p:txBody>
          <a:bodyPr>
            <a:normAutofit/>
          </a:bodyPr>
          <a:lstStyle>
            <a:lvl1pPr algn="ctr">
              <a:buNone/>
              <a:defRPr sz="1100" baseline="0">
                <a:solidFill>
                  <a:schemeClr val="bg1"/>
                </a:solidFill>
              </a:defRPr>
            </a:lvl1pPr>
          </a:lstStyle>
          <a:p>
            <a:r>
              <a:rPr lang="en-US" smtClean="0"/>
              <a:t>Click icon to add picture</a:t>
            </a:r>
            <a:endParaRPr lang="en-US" dirty="0"/>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65176" y="3429001"/>
            <a:ext cx="2507224" cy="2514599"/>
          </a:xfrm>
          <a:prstGeom prst="rect">
            <a:avLst/>
          </a:prstGeom>
        </p:spPr>
      </p:pic>
      <p:sp>
        <p:nvSpPr>
          <p:cNvPr id="17" name="Picture Placeholder 12"/>
          <p:cNvSpPr>
            <a:spLocks noGrp="1"/>
          </p:cNvSpPr>
          <p:nvPr>
            <p:ph type="pic" sz="quarter" idx="15"/>
          </p:nvPr>
        </p:nvSpPr>
        <p:spPr>
          <a:xfrm>
            <a:off x="5706474" y="4114800"/>
            <a:ext cx="1600200" cy="1002547"/>
          </a:xfrm>
          <a:solidFill>
            <a:schemeClr val="tx1">
              <a:lumMod val="85000"/>
              <a:lumOff val="15000"/>
            </a:schemeClr>
          </a:solidFill>
        </p:spPr>
        <p:txBody>
          <a:bodyPr>
            <a:normAutofit/>
          </a:bodyPr>
          <a:lstStyle>
            <a:lvl1pPr algn="ctr">
              <a:buNone/>
              <a:defRPr sz="1100" baseline="0">
                <a:solidFill>
                  <a:schemeClr val="bg1"/>
                </a:solidFill>
              </a:defRPr>
            </a:lvl1pPr>
          </a:lstStyle>
          <a:p>
            <a:r>
              <a:rPr lang="en-US" smtClean="0"/>
              <a:t>Click icon to add picture</a:t>
            </a:r>
            <a:endParaRPr lang="en-US" dirty="0"/>
          </a:p>
        </p:txBody>
      </p:sp>
      <p:sp>
        <p:nvSpPr>
          <p:cNvPr id="23"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24" name="Footer Placeholder 4"/>
          <p:cNvSpPr>
            <a:spLocks noGrp="1"/>
          </p:cNvSpPr>
          <p:nvPr>
            <p:ph type="ftr" sz="quarter" idx="11"/>
          </p:nvPr>
        </p:nvSpPr>
        <p:spPr>
          <a:xfrm>
            <a:off x="2971800" y="6553200"/>
            <a:ext cx="2895600" cy="304800"/>
          </a:xfrm>
        </p:spPr>
        <p:txBody>
          <a:bodyPr/>
          <a:lstStyle/>
          <a:p>
            <a:endParaRPr lang="en-US"/>
          </a:p>
        </p:txBody>
      </p:sp>
      <p:sp>
        <p:nvSpPr>
          <p:cNvPr id="25"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Up Portrait with Captions">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228600" y="533400"/>
            <a:ext cx="2743200" cy="36576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8"/>
          <p:cNvSpPr>
            <a:spLocks noGrp="1" noChangeAspect="1"/>
          </p:cNvSpPr>
          <p:nvPr>
            <p:ph type="pic" sz="quarter" idx="14"/>
          </p:nvPr>
        </p:nvSpPr>
        <p:spPr>
          <a:xfrm>
            <a:off x="3200400" y="533400"/>
            <a:ext cx="2743200" cy="36576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8" name="Rectangle 8"/>
          <p:cNvSpPr>
            <a:spLocks noGrp="1" noChangeAspect="1"/>
          </p:cNvSpPr>
          <p:nvPr>
            <p:ph type="pic" sz="quarter" idx="15"/>
          </p:nvPr>
        </p:nvSpPr>
        <p:spPr>
          <a:xfrm>
            <a:off x="6172200" y="533400"/>
            <a:ext cx="2743200" cy="36576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9" name="Rectangle 6"/>
          <p:cNvSpPr>
            <a:spLocks noGrp="1"/>
          </p:cNvSpPr>
          <p:nvPr>
            <p:ph type="body" sz="quarter" idx="16" hasCustomPrompt="1"/>
          </p:nvPr>
        </p:nvSpPr>
        <p:spPr>
          <a:xfrm>
            <a:off x="228600" y="4419600"/>
            <a:ext cx="2743200" cy="1447800"/>
          </a:xfrm>
        </p:spPr>
        <p:txBody>
          <a:bodyPr anchor="t" anchorCtr="0">
            <a:noAutofit/>
          </a:bodyPr>
          <a:lstStyle>
            <a:lvl1pPr marL="0" marR="0" indent="0" algn="l"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10" name="Rectangle 6"/>
          <p:cNvSpPr>
            <a:spLocks noGrp="1"/>
          </p:cNvSpPr>
          <p:nvPr>
            <p:ph type="body" sz="quarter" idx="17" hasCustomPrompt="1"/>
          </p:nvPr>
        </p:nvSpPr>
        <p:spPr>
          <a:xfrm>
            <a:off x="3200400" y="4419600"/>
            <a:ext cx="2743200" cy="1447800"/>
          </a:xfrm>
        </p:spPr>
        <p:txBody>
          <a:bodyPr anchor="t" anchorCtr="0">
            <a:noAutofit/>
          </a:bodyPr>
          <a:lstStyle>
            <a:lvl1pPr marL="0" marR="0" indent="0" algn="l"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11" name="Rectangle 6"/>
          <p:cNvSpPr>
            <a:spLocks noGrp="1"/>
          </p:cNvSpPr>
          <p:nvPr>
            <p:ph type="body" sz="quarter" idx="18" hasCustomPrompt="1"/>
          </p:nvPr>
        </p:nvSpPr>
        <p:spPr>
          <a:xfrm>
            <a:off x="6172200" y="4419600"/>
            <a:ext cx="2743200" cy="1447800"/>
          </a:xfrm>
        </p:spPr>
        <p:txBody>
          <a:bodyPr anchor="t" anchorCtr="0">
            <a:noAutofit/>
          </a:bodyPr>
          <a:lstStyle>
            <a:lvl1pPr marL="0" marR="0" indent="0" algn="l"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grpSp>
        <p:nvGrpSpPr>
          <p:cNvPr id="12" name="Group 11"/>
          <p:cNvGrpSpPr/>
          <p:nvPr userDrawn="1"/>
        </p:nvGrpSpPr>
        <p:grpSpPr>
          <a:xfrm rot="5400000">
            <a:off x="4277032" y="1991032"/>
            <a:ext cx="589936" cy="9144000"/>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16"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7"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Up Landscape with Cap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3" name="Date Placeholder 2"/>
          <p:cNvSpPr>
            <a:spLocks noGrp="1"/>
          </p:cNvSpPr>
          <p:nvPr>
            <p:ph type="dt" sz="half" idx="10"/>
          </p:nvPr>
        </p:nvSpPr>
        <p:spPr/>
        <p:txBody>
          <a:bodyPr/>
          <a:lstStyle/>
          <a:p>
            <a:fld id="{EFEED2B4-868F-4681-9E70-FF7ECCDC67D4}"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6" name="Rectangle 7"/>
          <p:cNvSpPr>
            <a:spLocks noGrp="1" noChangeAspect="1"/>
          </p:cNvSpPr>
          <p:nvPr>
            <p:ph type="pic" sz="quarter" idx="13"/>
          </p:nvPr>
        </p:nvSpPr>
        <p:spPr>
          <a:xfrm>
            <a:off x="4741631" y="3480023"/>
            <a:ext cx="3792769" cy="284457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7" name="Rectangle 7"/>
          <p:cNvSpPr>
            <a:spLocks noGrp="1" noChangeAspect="1"/>
          </p:cNvSpPr>
          <p:nvPr>
            <p:ph type="pic" sz="quarter" idx="14"/>
          </p:nvPr>
        </p:nvSpPr>
        <p:spPr>
          <a:xfrm>
            <a:off x="558800" y="3480023"/>
            <a:ext cx="3792769" cy="284457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8" name="Picture Placeholder 7"/>
          <p:cNvSpPr>
            <a:spLocks noGrp="1" noChangeAspect="1"/>
          </p:cNvSpPr>
          <p:nvPr>
            <p:ph type="pic" sz="quarter" idx="15"/>
          </p:nvPr>
        </p:nvSpPr>
        <p:spPr>
          <a:xfrm>
            <a:off x="4741631" y="355823"/>
            <a:ext cx="3792769" cy="284457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chemeClr val="tx1">
                    <a:lumMod val="65000"/>
                    <a:lumOff val="35000"/>
                  </a:schemeClr>
                </a:solidFill>
                <a:latin typeface="+mn-lt"/>
                <a:ea typeface="+mn-ea"/>
                <a:cs typeface="+mn-cs"/>
              </a:defRPr>
            </a:lvl1pPr>
            <a:extLst/>
          </a:lstStyle>
          <a:p>
            <a:pPr marL="342900" indent="-342900" algn="ctr" rtl="0" latinLnBrk="0">
              <a:spcBef>
                <a:spcPct val="20000"/>
              </a:spcBef>
              <a:buClr>
                <a:srgbClr val="438086"/>
              </a:buClr>
              <a:buSzPct val="60000"/>
              <a:buFontTx/>
              <a:buNone/>
            </a:pPr>
            <a:r>
              <a:rPr lang="en-US" smtClean="0"/>
              <a:t>Click icon to add picture</a:t>
            </a:r>
            <a:endParaRPr lang="en-US" dirty="0"/>
          </a:p>
        </p:txBody>
      </p:sp>
      <p:sp>
        <p:nvSpPr>
          <p:cNvPr id="9" name="Rectangle 11"/>
          <p:cNvSpPr>
            <a:spLocks noGrp="1"/>
          </p:cNvSpPr>
          <p:nvPr>
            <p:ph type="body" sz="quarter" idx="16" hasCustomPrompt="1"/>
          </p:nvPr>
        </p:nvSpPr>
        <p:spPr>
          <a:xfrm>
            <a:off x="558800" y="355823"/>
            <a:ext cx="3792769" cy="2844577"/>
          </a:xfrm>
        </p:spPr>
        <p:txBody>
          <a:bodyPr anchor="b" anchorCtr="0">
            <a:noAutofit/>
          </a:bodyPr>
          <a:lstStyle>
            <a:lvl1pPr marL="0" marR="0" indent="0" algn="ctr" rtl="0" latinLnBrk="0">
              <a:spcBef>
                <a:spcPct val="20000"/>
              </a:spcBef>
              <a:buFontTx/>
              <a:buNone/>
              <a:defRPr sz="1800" b="1" i="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anorama Mixed">
    <p:bg>
      <p:bgPr>
        <a:solidFill>
          <a:srgbClr val="F0F0F0"/>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4" name="Date Placeholder 3"/>
          <p:cNvSpPr>
            <a:spLocks noGrp="1"/>
          </p:cNvSpPr>
          <p:nvPr>
            <p:ph type="dt" sz="half" idx="10"/>
          </p:nvPr>
        </p:nvSpPr>
        <p:spPr>
          <a:xfrm>
            <a:off x="609600" y="6553200"/>
            <a:ext cx="2133600" cy="304800"/>
          </a:xfrm>
        </p:spPr>
        <p:txBody>
          <a:bodyPr/>
          <a:lstStyle/>
          <a:p>
            <a:fld id="{EFEED2B4-868F-4681-9E70-FF7ECCDC67D4}" type="datetimeFigureOut">
              <a:rPr lang="en-US" smtClean="0"/>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00800" y="6553200"/>
            <a:ext cx="2057400" cy="304800"/>
          </a:xfrm>
        </p:spPr>
        <p:txBody>
          <a:bodyPr/>
          <a:lstStyle/>
          <a:p>
            <a:fld id="{80F88FF4-1BD9-4AA8-B980-C7776087ABAF}" type="slidenum">
              <a:rPr lang="en-US" smtClean="0"/>
              <a:t>‹#›</a:t>
            </a:fld>
            <a:endParaRPr lang="en-US"/>
          </a:p>
        </p:txBody>
      </p:sp>
      <p:sp>
        <p:nvSpPr>
          <p:cNvPr id="11" name="Picture Placeholder 10"/>
          <p:cNvSpPr>
            <a:spLocks noGrp="1"/>
          </p:cNvSpPr>
          <p:nvPr>
            <p:ph type="pic" sz="quarter" idx="13"/>
          </p:nvPr>
        </p:nvSpPr>
        <p:spPr>
          <a:xfrm>
            <a:off x="592392" y="592392"/>
            <a:ext cx="7391400" cy="2286000"/>
          </a:xfrm>
          <a:solidFill>
            <a:srgbClr val="F0F0F0"/>
          </a:solidFill>
          <a:ln w="57150">
            <a:solidFill>
              <a:schemeClr val="bg1"/>
            </a:solidFill>
          </a:ln>
          <a:effectLst>
            <a:outerShdw dist="38100" dir="2700000" algn="tl" rotWithShape="0">
              <a:prstClr val="black">
                <a:alpha val="17000"/>
              </a:prstClr>
            </a:outerShdw>
          </a:effectLst>
        </p:spPr>
        <p:txBody>
          <a:bodyPr>
            <a:normAutofit/>
          </a:bodyPr>
          <a:lstStyle>
            <a:lvl1pPr algn="ctr">
              <a:buNone/>
              <a:defRPr sz="2400">
                <a:solidFill>
                  <a:schemeClr val="tx1">
                    <a:lumMod val="65000"/>
                    <a:lumOff val="35000"/>
                  </a:schemeClr>
                </a:solidFill>
              </a:defRPr>
            </a:lvl1pPr>
          </a:lstStyle>
          <a:p>
            <a:r>
              <a:rPr lang="en-US" smtClean="0"/>
              <a:t>Click icon to add picture</a:t>
            </a:r>
            <a:endParaRPr lang="en-US" dirty="0"/>
          </a:p>
        </p:txBody>
      </p:sp>
      <p:sp>
        <p:nvSpPr>
          <p:cNvPr id="13" name="Picture Placeholder 12"/>
          <p:cNvSpPr>
            <a:spLocks noGrp="1"/>
          </p:cNvSpPr>
          <p:nvPr>
            <p:ph type="pic" sz="quarter" idx="14"/>
          </p:nvPr>
        </p:nvSpPr>
        <p:spPr>
          <a:xfrm>
            <a:off x="609600" y="3352800"/>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lang="en-US" sz="1600" b="0" kern="1200" dirty="0" smtClean="0">
                <a:solidFill>
                  <a:schemeClr val="tx1">
                    <a:lumMod val="65000"/>
                    <a:lumOff val="35000"/>
                  </a:schemeClr>
                </a:solidFill>
                <a:latin typeface="+mn-lt"/>
                <a:ea typeface="+mn-ea"/>
                <a:cs typeface="+mn-cs"/>
              </a:defRPr>
            </a:lvl1pPr>
          </a:lstStyle>
          <a:p>
            <a:r>
              <a:rPr lang="en-US" smtClean="0"/>
              <a:t>Click icon to add picture</a:t>
            </a:r>
            <a:endParaRPr lang="en-US" dirty="0"/>
          </a:p>
        </p:txBody>
      </p:sp>
      <p:sp>
        <p:nvSpPr>
          <p:cNvPr id="14" name="Picture Placeholder 12"/>
          <p:cNvSpPr>
            <a:spLocks noGrp="1"/>
          </p:cNvSpPr>
          <p:nvPr>
            <p:ph type="pic" sz="quarter" idx="15"/>
          </p:nvPr>
        </p:nvSpPr>
        <p:spPr>
          <a:xfrm>
            <a:off x="3276600" y="3352800"/>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lang="en-US" sz="1600" b="0" kern="1200" dirty="0" smtClean="0">
                <a:solidFill>
                  <a:schemeClr val="tx1">
                    <a:lumMod val="65000"/>
                    <a:lumOff val="35000"/>
                  </a:schemeClr>
                </a:solidFill>
                <a:latin typeface="+mn-lt"/>
                <a:ea typeface="+mn-ea"/>
                <a:cs typeface="+mn-cs"/>
              </a:defRPr>
            </a:lvl1pPr>
          </a:lstStyle>
          <a:p>
            <a:r>
              <a:rPr lang="en-US" smtClean="0"/>
              <a:t>Click icon to add picture</a:t>
            </a:r>
            <a:endParaRPr lang="en-US" dirty="0"/>
          </a:p>
        </p:txBody>
      </p:sp>
      <p:sp>
        <p:nvSpPr>
          <p:cNvPr id="16" name="Text Placeholder 15"/>
          <p:cNvSpPr>
            <a:spLocks noGrp="1"/>
          </p:cNvSpPr>
          <p:nvPr>
            <p:ph type="body" sz="quarter" idx="16" hasCustomPrompt="1"/>
          </p:nvPr>
        </p:nvSpPr>
        <p:spPr>
          <a:xfrm>
            <a:off x="5791200" y="3352800"/>
            <a:ext cx="2286000" cy="381000"/>
          </a:xfrm>
        </p:spPr>
        <p:txBody>
          <a:bodyPr>
            <a:normAutofit/>
          </a:bodyPr>
          <a:lstStyle>
            <a:lvl1pPr>
              <a:buNone/>
              <a:defRPr sz="1800" b="1" baseline="0">
                <a:solidFill>
                  <a:srgbClr val="FC7500"/>
                </a:solidFill>
              </a:defRPr>
            </a:lvl1pPr>
          </a:lstStyle>
          <a:p>
            <a:pPr lvl="0"/>
            <a:r>
              <a:rPr lang="en-US" dirty="0" smtClean="0"/>
              <a:t>CLICK TO ADD TITLE</a:t>
            </a:r>
            <a:endParaRPr lang="en-US" dirty="0"/>
          </a:p>
        </p:txBody>
      </p:sp>
      <p:sp>
        <p:nvSpPr>
          <p:cNvPr id="18" name="Text Placeholder 17"/>
          <p:cNvSpPr>
            <a:spLocks noGrp="1"/>
          </p:cNvSpPr>
          <p:nvPr>
            <p:ph type="body" sz="quarter" idx="17" hasCustomPrompt="1"/>
          </p:nvPr>
        </p:nvSpPr>
        <p:spPr>
          <a:xfrm>
            <a:off x="5791200" y="3886200"/>
            <a:ext cx="2286000" cy="1752600"/>
          </a:xfrm>
        </p:spPr>
        <p:txBody>
          <a:bodyPr>
            <a:normAutofit/>
          </a:bodyPr>
          <a:lstStyle>
            <a:lvl1pPr>
              <a:buNone/>
              <a:defRPr sz="1800">
                <a:solidFill>
                  <a:schemeClr val="tx1">
                    <a:lumMod val="75000"/>
                    <a:lumOff val="25000"/>
                  </a:schemeClr>
                </a:solidFill>
              </a:defRPr>
            </a:lvl1pPr>
          </a:lstStyle>
          <a:p>
            <a:pPr lvl="0"/>
            <a:r>
              <a:rPr lang="en-US" dirty="0" smtClean="0"/>
              <a:t>Click to add subtext</a:t>
            </a:r>
            <a:endParaRPr lang="en-US" dirty="0"/>
          </a:p>
        </p:txBody>
      </p:sp>
      <p:sp>
        <p:nvSpPr>
          <p:cNvPr id="12" name="Rectangle 11"/>
          <p:cNvSpPr/>
          <p:nvPr userDrawn="1"/>
        </p:nvSpPr>
        <p:spPr>
          <a:xfrm>
            <a:off x="8524568" y="0"/>
            <a:ext cx="540774"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5" name="Straight Connector 14"/>
          <p:cNvCxnSpPr/>
          <p:nvPr userDrawn="1"/>
        </p:nvCxnSpPr>
        <p:spPr>
          <a:xfrm rot="5400000">
            <a:off x="5693734"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Up Portrait with Colored Captions">
    <p:bg>
      <p:bgPr>
        <a:solidFill>
          <a:srgbClr val="F0F0F0"/>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EED2B4-868F-4681-9E70-FF7ECCDC67D4}"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6" name="Rectangle 7"/>
          <p:cNvSpPr>
            <a:spLocks noGrp="1"/>
          </p:cNvSpPr>
          <p:nvPr>
            <p:ph type="pic" sz="quarter" idx="14"/>
          </p:nvPr>
        </p:nvSpPr>
        <p:spPr>
          <a:xfrm>
            <a:off x="2209800" y="2411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26"/>
          </p:nvPr>
        </p:nvSpPr>
        <p:spPr>
          <a:xfrm>
            <a:off x="22098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noChangeAspect="1"/>
          </p:cNvSpPr>
          <p:nvPr>
            <p:ph type="pic" sz="quarter" idx="25"/>
          </p:nvPr>
        </p:nvSpPr>
        <p:spPr>
          <a:xfrm>
            <a:off x="4652720" y="241192"/>
            <a:ext cx="2217698"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p:cNvSpPr>
          <p:nvPr>
            <p:ph type="pic" sz="quarter" idx="27"/>
          </p:nvPr>
        </p:nvSpPr>
        <p:spPr>
          <a:xfrm>
            <a:off x="46482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p:cNvSpPr>
          <p:nvPr>
            <p:ph type="body" sz="quarter" idx="16" hasCustomPrompt="1"/>
          </p:nvPr>
        </p:nvSpPr>
        <p:spPr>
          <a:xfrm>
            <a:off x="400497" y="1295400"/>
            <a:ext cx="1676400" cy="1905000"/>
          </a:xfrm>
          <a:solidFill>
            <a:srgbClr val="91BED4"/>
          </a:solidFill>
        </p:spPr>
        <p:txBody>
          <a:bodyPr anchor="b" anchorCtr="0">
            <a:noAutofit/>
          </a:bodyPr>
          <a:lstStyle>
            <a:lvl1pPr marL="0" marR="0" indent="0" algn="r" rtl="0" latinLnBrk="0">
              <a:spcBef>
                <a:spcPct val="20000"/>
              </a:spcBef>
              <a:buFontTx/>
              <a:buNone/>
              <a:defRPr sz="1600" baseline="0">
                <a:solidFill>
                  <a:schemeClr val="bg1"/>
                </a:solidFill>
                <a:latin typeface="+mn-lt"/>
                <a:ea typeface="+mn-ea"/>
                <a:cs typeface="+mn-cs"/>
              </a:defRPr>
            </a:lvl1pPr>
            <a:extLst/>
          </a:lstStyle>
          <a:p>
            <a:pPr lvl="0"/>
            <a:r>
              <a:rPr lang="en-US" dirty="0" smtClean="0"/>
              <a:t>Click to add caption</a:t>
            </a:r>
            <a:endParaRPr lang="en-US" dirty="0"/>
          </a:p>
        </p:txBody>
      </p:sp>
      <p:sp>
        <p:nvSpPr>
          <p:cNvPr id="11" name="Rectangle 7"/>
          <p:cNvSpPr>
            <a:spLocks noGrp="1"/>
          </p:cNvSpPr>
          <p:nvPr>
            <p:ph type="body" sz="quarter" idx="29" hasCustomPrompt="1"/>
          </p:nvPr>
        </p:nvSpPr>
        <p:spPr>
          <a:xfrm>
            <a:off x="7086600" y="1295400"/>
            <a:ext cx="1676400" cy="1905000"/>
          </a:xfrm>
          <a:solidFill>
            <a:srgbClr val="FC7500"/>
          </a:solidFill>
        </p:spPr>
        <p:txBody>
          <a:bodyPr anchor="b" anchorCtr="0"/>
          <a:lstStyle>
            <a:lvl1pPr marL="0" marR="0" indent="0" algn="l">
              <a:buFontTx/>
              <a:buNone/>
              <a:defRPr sz="1600" baseline="0">
                <a:solidFill>
                  <a:schemeClr val="bg1"/>
                </a:solidFill>
              </a:defRPr>
            </a:lvl1pPr>
            <a:extLst/>
          </a:lstStyle>
          <a:p>
            <a:pPr lvl="0"/>
            <a:r>
              <a:rPr lang="en-US" dirty="0" smtClean="0"/>
              <a:t>Click to add caption</a:t>
            </a:r>
            <a:endParaRPr lang="en-US" dirty="0"/>
          </a:p>
        </p:txBody>
      </p:sp>
      <p:sp>
        <p:nvSpPr>
          <p:cNvPr id="12" name="Rectangle 7"/>
          <p:cNvSpPr>
            <a:spLocks noGrp="1"/>
          </p:cNvSpPr>
          <p:nvPr>
            <p:ph type="body" sz="quarter" idx="28" hasCustomPrompt="1"/>
          </p:nvPr>
        </p:nvSpPr>
        <p:spPr>
          <a:xfrm>
            <a:off x="400497" y="3352800"/>
            <a:ext cx="1676400" cy="1905000"/>
          </a:xfrm>
          <a:solidFill>
            <a:srgbClr val="FC7500"/>
          </a:solidFill>
        </p:spPr>
        <p:txBody>
          <a:bodyPr anchor="t" anchorCtr="0"/>
          <a:lstStyle>
            <a:lvl1pPr marL="0" marR="0" indent="0" algn="r">
              <a:buFontTx/>
              <a:buNone/>
              <a:defRPr sz="1600" baseline="0">
                <a:solidFill>
                  <a:schemeClr val="bg1"/>
                </a:solidFill>
              </a:defRPr>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086600" y="3352800"/>
            <a:ext cx="1676400" cy="1905000"/>
          </a:xfrm>
          <a:solidFill>
            <a:srgbClr val="91BED4"/>
          </a:solidFill>
        </p:spPr>
        <p:txBody>
          <a:bodyPr anchor="t" anchorCtr="0"/>
          <a:lstStyle>
            <a:lvl1pPr marL="0" marR="0" indent="0" algn="l">
              <a:buFontTx/>
              <a:buNone/>
              <a:defRPr sz="1600" baseline="0">
                <a:solidFill>
                  <a:schemeClr val="bg1"/>
                </a:solidFill>
              </a:defRPr>
            </a:lvl1pPr>
            <a:extLst/>
          </a:lstStyle>
          <a:p>
            <a:pPr lvl="0"/>
            <a:r>
              <a:rPr lang="en-US" dirty="0" smtClean="0"/>
              <a:t>Click to add caption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Up Portrait with Captions">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EED2B4-868F-4681-9E70-FF7ECCDC67D4}" type="datetimeFigureOut">
              <a:rPr lang="en-US" smtClean="0"/>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8FF4-1BD9-4AA8-B980-C7776087ABAF}" type="slidenum">
              <a:rPr lang="en-US" smtClean="0"/>
              <a:t>‹#›</a:t>
            </a:fld>
            <a:endParaRPr lang="en-US"/>
          </a:p>
        </p:txBody>
      </p:sp>
      <p:sp>
        <p:nvSpPr>
          <p:cNvPr id="6" name="Rectangle 7"/>
          <p:cNvSpPr>
            <a:spLocks noGrp="1"/>
          </p:cNvSpPr>
          <p:nvPr>
            <p:ph type="pic" sz="quarter" idx="14"/>
          </p:nvPr>
        </p:nvSpPr>
        <p:spPr>
          <a:xfrm>
            <a:off x="2247900" y="2411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26"/>
          </p:nvPr>
        </p:nvSpPr>
        <p:spPr>
          <a:xfrm>
            <a:off x="22479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noChangeAspect="1"/>
          </p:cNvSpPr>
          <p:nvPr>
            <p:ph type="pic" sz="quarter" idx="25"/>
          </p:nvPr>
        </p:nvSpPr>
        <p:spPr>
          <a:xfrm>
            <a:off x="4690820" y="241192"/>
            <a:ext cx="2217698"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p:cNvSpPr>
          <p:nvPr>
            <p:ph type="pic" sz="quarter" idx="27"/>
          </p:nvPr>
        </p:nvSpPr>
        <p:spPr>
          <a:xfrm>
            <a:off x="4686300" y="3365392"/>
            <a:ext cx="2216936" cy="288300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p:cNvSpPr>
          <p:nvPr>
            <p:ph type="body" sz="quarter" idx="16" hasCustomPrompt="1"/>
          </p:nvPr>
        </p:nvSpPr>
        <p:spPr>
          <a:xfrm>
            <a:off x="342900" y="1257300"/>
            <a:ext cx="1676400" cy="1905000"/>
          </a:xfrm>
          <a:noFill/>
        </p:spPr>
        <p:txBody>
          <a:bodyPr anchor="b" anchorCtr="0">
            <a:noAutofit/>
          </a:bodyPr>
          <a:lstStyle>
            <a:lvl1pPr marL="0" marR="0" indent="0" algn="r" rtl="0" latinLnBrk="0">
              <a:spcBef>
                <a:spcPct val="20000"/>
              </a:spcBef>
              <a:buFontTx/>
              <a:buNone/>
              <a:defRPr sz="1600" baseline="0">
                <a:solidFill>
                  <a:schemeClr val="tx1">
                    <a:lumMod val="50000"/>
                    <a:lumOff val="50000"/>
                  </a:schemeClr>
                </a:solidFill>
                <a:latin typeface="+mn-lt"/>
                <a:ea typeface="+mn-ea"/>
                <a:cs typeface="+mn-cs"/>
              </a:defRPr>
            </a:lvl1pPr>
            <a:extLst/>
          </a:lstStyle>
          <a:p>
            <a:pPr lvl="0"/>
            <a:r>
              <a:rPr lang="en-US" dirty="0" smtClean="0"/>
              <a:t>Click to add caption</a:t>
            </a:r>
            <a:endParaRPr lang="en-US" dirty="0"/>
          </a:p>
        </p:txBody>
      </p:sp>
      <p:sp>
        <p:nvSpPr>
          <p:cNvPr id="12" name="Rectangle 7"/>
          <p:cNvSpPr>
            <a:spLocks noGrp="1"/>
          </p:cNvSpPr>
          <p:nvPr>
            <p:ph type="body" sz="quarter" idx="28" hasCustomPrompt="1"/>
          </p:nvPr>
        </p:nvSpPr>
        <p:spPr>
          <a:xfrm>
            <a:off x="342900" y="3352800"/>
            <a:ext cx="1676400" cy="1905000"/>
          </a:xfrm>
          <a:noFill/>
        </p:spPr>
        <p:txBody>
          <a:bodyPr anchor="t" anchorCtr="0"/>
          <a:lstStyle>
            <a:lvl1pPr marL="0" marR="0" indent="0" algn="r">
              <a:buFontTx/>
              <a:buNone/>
              <a:defRPr sz="1600" baseline="0">
                <a:solidFill>
                  <a:schemeClr val="tx1">
                    <a:lumMod val="50000"/>
                    <a:lumOff val="50000"/>
                  </a:schemeClr>
                </a:solidFill>
              </a:defRPr>
            </a:lvl1pPr>
            <a:extLst/>
          </a:lstStyle>
          <a:p>
            <a:pPr lvl="0"/>
            <a:r>
              <a:rPr lang="en-US" dirty="0" smtClean="0"/>
              <a:t>Click to add caption</a:t>
            </a:r>
            <a:endParaRPr lang="en-US" dirty="0"/>
          </a:p>
        </p:txBody>
      </p:sp>
      <p:sp>
        <p:nvSpPr>
          <p:cNvPr id="13" name="Rectangle 7"/>
          <p:cNvSpPr>
            <a:spLocks noGrp="1"/>
          </p:cNvSpPr>
          <p:nvPr>
            <p:ph type="body" sz="quarter" idx="30" hasCustomPrompt="1"/>
          </p:nvPr>
        </p:nvSpPr>
        <p:spPr>
          <a:xfrm>
            <a:off x="7124700" y="3352800"/>
            <a:ext cx="1676400" cy="1905000"/>
          </a:xfrm>
          <a:noFill/>
        </p:spPr>
        <p:txBody>
          <a:bodyPr anchor="t" anchorCtr="0"/>
          <a:lstStyle>
            <a:lvl1pPr marL="0" marR="0" indent="0" algn="l">
              <a:buFontTx/>
              <a:buNone/>
              <a:defRPr sz="1600" baseline="0">
                <a:solidFill>
                  <a:schemeClr val="tx1">
                    <a:lumMod val="50000"/>
                    <a:lumOff val="50000"/>
                  </a:schemeClr>
                </a:solidFill>
              </a:defRPr>
            </a:lvl1pPr>
            <a:extLst/>
          </a:lstStyle>
          <a:p>
            <a:pPr lvl="0"/>
            <a:r>
              <a:rPr lang="en-US" dirty="0" smtClean="0"/>
              <a:t>Click to add caption</a:t>
            </a:r>
            <a:endParaRPr lang="en-US" dirty="0"/>
          </a:p>
        </p:txBody>
      </p:sp>
      <p:sp>
        <p:nvSpPr>
          <p:cNvPr id="14" name="Rectangle 7"/>
          <p:cNvSpPr>
            <a:spLocks noGrp="1"/>
          </p:cNvSpPr>
          <p:nvPr>
            <p:ph type="body" sz="quarter" idx="31" hasCustomPrompt="1"/>
          </p:nvPr>
        </p:nvSpPr>
        <p:spPr>
          <a:xfrm>
            <a:off x="7124700" y="1257300"/>
            <a:ext cx="1676400" cy="1905000"/>
          </a:xfrm>
        </p:spPr>
        <p:txBody>
          <a:bodyPr anchor="b" anchorCtr="0"/>
          <a:lstStyle>
            <a:lvl1pPr marL="0" marR="0" indent="0" algn="l">
              <a:buFontTx/>
              <a:buNone/>
              <a:defRPr sz="1600" baseline="0">
                <a:solidFill>
                  <a:schemeClr val="tx1">
                    <a:lumMod val="50000"/>
                    <a:lumOff val="50000"/>
                  </a:schemeClr>
                </a:solidFill>
              </a:defRPr>
            </a:lvl1pPr>
            <a:extLst/>
          </a:lstStyle>
          <a:p>
            <a:pPr lvl="0"/>
            <a:r>
              <a:rPr lang="en-US" dirty="0" smtClean="0"/>
              <a:t>Click to add caption</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Up Portrait with Title and Large Caption">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228600"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31"/>
          </p:nvPr>
        </p:nvSpPr>
        <p:spPr>
          <a:xfrm>
            <a:off x="4622800"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p:cNvSpPr>
          <p:nvPr>
            <p:ph type="pic" sz="quarter" idx="30"/>
          </p:nvPr>
        </p:nvSpPr>
        <p:spPr>
          <a:xfrm>
            <a:off x="2425260"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p:cNvSpPr>
          <p:nvPr>
            <p:ph type="pic" sz="quarter" idx="32"/>
          </p:nvPr>
        </p:nvSpPr>
        <p:spPr>
          <a:xfrm>
            <a:off x="6816366" y="838200"/>
            <a:ext cx="2000252" cy="266700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p:cNvSpPr>
          <p:nvPr>
            <p:ph type="body" sz="quarter" idx="29" hasCustomPrompt="1"/>
          </p:nvPr>
        </p:nvSpPr>
        <p:spPr>
          <a:xfrm>
            <a:off x="228600" y="3733799"/>
            <a:ext cx="8610600" cy="457200"/>
          </a:xfrm>
        </p:spPr>
        <p:txBody>
          <a:bodyPr anchor="t" anchorCtr="0">
            <a:noAutofit/>
          </a:bodyPr>
          <a:lstStyle>
            <a:lvl1pPr marL="0" marR="0" indent="0" algn="l">
              <a:buFontTx/>
              <a:buNone/>
              <a:defRPr sz="2600" b="1" baseline="0">
                <a:solidFill>
                  <a:srgbClr val="FC7500"/>
                </a:solidFill>
              </a:defRPr>
            </a:lvl1pPr>
            <a:extLst/>
          </a:lstStyle>
          <a:p>
            <a:pPr lvl="0"/>
            <a:r>
              <a:rPr lang="en-US" dirty="0" smtClean="0"/>
              <a:t>Click to add title style</a:t>
            </a:r>
            <a:endParaRPr lang="en-US" dirty="0"/>
          </a:p>
        </p:txBody>
      </p:sp>
      <p:sp>
        <p:nvSpPr>
          <p:cNvPr id="12" name="Text Placeholder 11"/>
          <p:cNvSpPr>
            <a:spLocks noGrp="1"/>
          </p:cNvSpPr>
          <p:nvPr>
            <p:ph type="body" sz="quarter" idx="33" hasCustomPrompt="1"/>
          </p:nvPr>
        </p:nvSpPr>
        <p:spPr>
          <a:xfrm>
            <a:off x="228600" y="4343399"/>
            <a:ext cx="8610600" cy="1600200"/>
          </a:xfrm>
        </p:spPr>
        <p:txBody>
          <a:bodyPr>
            <a:normAutofit/>
          </a:bodyPr>
          <a:lstStyle>
            <a:lvl1pPr>
              <a:buNone/>
              <a:defRPr sz="2000">
                <a:solidFill>
                  <a:schemeClr val="tx1">
                    <a:lumMod val="75000"/>
                    <a:lumOff val="25000"/>
                  </a:schemeClr>
                </a:solidFill>
              </a:defRPr>
            </a:lvl1pPr>
          </a:lstStyle>
          <a:p>
            <a:pPr lvl="0"/>
            <a:r>
              <a:rPr lang="en-US" dirty="0" smtClean="0"/>
              <a:t>Click to add caption text</a:t>
            </a:r>
            <a:endParaRPr lang="en-US" dirty="0"/>
          </a:p>
        </p:txBody>
      </p:sp>
      <p:grpSp>
        <p:nvGrpSpPr>
          <p:cNvPr id="11" name="Group 10"/>
          <p:cNvGrpSpPr/>
          <p:nvPr userDrawn="1"/>
        </p:nvGrpSpPr>
        <p:grpSpPr>
          <a:xfrm rot="5400000">
            <a:off x="4277032" y="1991032"/>
            <a:ext cx="589936" cy="9144000"/>
            <a:chOff x="8524568" y="0"/>
            <a:chExt cx="589936" cy="6858000"/>
          </a:xfrm>
        </p:grpSpPr>
        <p:sp>
          <p:nvSpPr>
            <p:cNvPr id="13" name="Rectangle 12"/>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4" name="Straight Connector 13"/>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5"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16"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7"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Up Mixed">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6" name="Rectangle 7"/>
          <p:cNvSpPr>
            <a:spLocks noGrp="1"/>
          </p:cNvSpPr>
          <p:nvPr>
            <p:ph type="pic" sz="quarter" idx="14"/>
          </p:nvPr>
        </p:nvSpPr>
        <p:spPr>
          <a:xfrm>
            <a:off x="762000" y="257665"/>
            <a:ext cx="4481957" cy="5990735"/>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noChangeAspect="1"/>
          </p:cNvSpPr>
          <p:nvPr>
            <p:ph type="pic" sz="quarter" idx="18"/>
          </p:nvPr>
        </p:nvSpPr>
        <p:spPr>
          <a:xfrm>
            <a:off x="5655438" y="257665"/>
            <a:ext cx="2366713" cy="1775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noChangeAspect="1"/>
          </p:cNvSpPr>
          <p:nvPr>
            <p:ph type="pic" sz="quarter" idx="22"/>
          </p:nvPr>
        </p:nvSpPr>
        <p:spPr>
          <a:xfrm>
            <a:off x="5655438" y="2362200"/>
            <a:ext cx="2366713" cy="1775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noChangeAspect="1"/>
          </p:cNvSpPr>
          <p:nvPr>
            <p:ph type="pic" sz="quarter" idx="23"/>
          </p:nvPr>
        </p:nvSpPr>
        <p:spPr>
          <a:xfrm>
            <a:off x="5655438" y="4495800"/>
            <a:ext cx="2366713" cy="1775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2"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3" name="Footer Placeholder 4"/>
          <p:cNvSpPr>
            <a:spLocks noGrp="1"/>
          </p:cNvSpPr>
          <p:nvPr>
            <p:ph type="ftr" sz="quarter" idx="11"/>
          </p:nvPr>
        </p:nvSpPr>
        <p:spPr>
          <a:xfrm>
            <a:off x="2971800" y="6553200"/>
            <a:ext cx="2895600" cy="304800"/>
          </a:xfrm>
        </p:spPr>
        <p:txBody>
          <a:bodyPr/>
          <a:lstStyle/>
          <a:p>
            <a:endParaRPr lang="en-US"/>
          </a:p>
        </p:txBody>
      </p:sp>
      <p:sp>
        <p:nvSpPr>
          <p:cNvPr id="14"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15" name="Rectangle 14"/>
          <p:cNvSpPr/>
          <p:nvPr userDrawn="1"/>
        </p:nvSpPr>
        <p:spPr>
          <a:xfrm>
            <a:off x="8524568" y="0"/>
            <a:ext cx="540774"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6" name="Straight Connector 15"/>
          <p:cNvCxnSpPr/>
          <p:nvPr userDrawn="1"/>
        </p:nvCxnSpPr>
        <p:spPr>
          <a:xfrm rot="5400000">
            <a:off x="5693734"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bum Section ">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2" name="Title 1"/>
          <p:cNvSpPr>
            <a:spLocks noGrp="1"/>
          </p:cNvSpPr>
          <p:nvPr>
            <p:ph type="title"/>
          </p:nvPr>
        </p:nvSpPr>
        <p:spPr>
          <a:xfrm>
            <a:off x="609600" y="4646839"/>
            <a:ext cx="7772400" cy="1362075"/>
          </a:xfrm>
        </p:spPr>
        <p:txBody>
          <a:bodyPr anchor="t"/>
          <a:lstStyle>
            <a:lvl1pPr algn="l">
              <a:defRPr sz="4000" b="1" cap="all">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3146652"/>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0" name="Footer Placeholder 4"/>
          <p:cNvSpPr>
            <a:spLocks noGrp="1"/>
          </p:cNvSpPr>
          <p:nvPr>
            <p:ph type="ftr" sz="quarter" idx="11"/>
          </p:nvPr>
        </p:nvSpPr>
        <p:spPr>
          <a:xfrm>
            <a:off x="2971800" y="6553200"/>
            <a:ext cx="2895600" cy="304800"/>
          </a:xfrm>
        </p:spPr>
        <p:txBody>
          <a:bodyPr/>
          <a:lstStyle/>
          <a:p>
            <a:endParaRPr lang="en-US"/>
          </a:p>
        </p:txBody>
      </p:sp>
      <p:sp>
        <p:nvSpPr>
          <p:cNvPr id="11"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Up: 3 Landscape with 2 Portrait">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7"/>
          <p:cNvSpPr>
            <a:spLocks noGrp="1"/>
          </p:cNvSpPr>
          <p:nvPr>
            <p:ph type="pic" sz="quarter" idx="14"/>
          </p:nvPr>
        </p:nvSpPr>
        <p:spPr>
          <a:xfrm>
            <a:off x="609600" y="3480498"/>
            <a:ext cx="1920956" cy="275762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7" name="Rectangle 7"/>
          <p:cNvSpPr>
            <a:spLocks noGrp="1"/>
          </p:cNvSpPr>
          <p:nvPr>
            <p:ph type="pic" sz="quarter" idx="17"/>
          </p:nvPr>
        </p:nvSpPr>
        <p:spPr>
          <a:xfrm>
            <a:off x="2881448" y="228600"/>
            <a:ext cx="5259410" cy="3944558"/>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Picture Placeholder 7"/>
          <p:cNvSpPr>
            <a:spLocks noGrp="1"/>
          </p:cNvSpPr>
          <p:nvPr>
            <p:ph type="pic" sz="quarter" idx="26"/>
          </p:nvPr>
        </p:nvSpPr>
        <p:spPr>
          <a:xfrm>
            <a:off x="609600" y="228601"/>
            <a:ext cx="1920956" cy="2757620"/>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9" name="Rectangle 7"/>
          <p:cNvSpPr>
            <a:spLocks noGrp="1" noChangeAspect="1"/>
          </p:cNvSpPr>
          <p:nvPr>
            <p:ph type="pic" sz="quarter" idx="27"/>
          </p:nvPr>
        </p:nvSpPr>
        <p:spPr>
          <a:xfrm>
            <a:off x="5799895" y="4563306"/>
            <a:ext cx="2429706" cy="170773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0" name="Rectangle 7"/>
          <p:cNvSpPr>
            <a:spLocks noGrp="1" noChangeAspect="1"/>
          </p:cNvSpPr>
          <p:nvPr>
            <p:ph type="pic" sz="quarter" idx="28"/>
          </p:nvPr>
        </p:nvSpPr>
        <p:spPr>
          <a:xfrm>
            <a:off x="2895600" y="4563306"/>
            <a:ext cx="2512020" cy="1707737"/>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3"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4" name="Footer Placeholder 4"/>
          <p:cNvSpPr>
            <a:spLocks noGrp="1"/>
          </p:cNvSpPr>
          <p:nvPr>
            <p:ph type="ftr" sz="quarter" idx="11"/>
          </p:nvPr>
        </p:nvSpPr>
        <p:spPr>
          <a:xfrm>
            <a:off x="2971800" y="6553200"/>
            <a:ext cx="2895600" cy="304800"/>
          </a:xfrm>
        </p:spPr>
        <p:txBody>
          <a:bodyPr/>
          <a:lstStyle/>
          <a:p>
            <a:endParaRPr lang="en-US"/>
          </a:p>
        </p:txBody>
      </p:sp>
      <p:sp>
        <p:nvSpPr>
          <p:cNvPr id="15"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Up: 2 Landscape with 3 Portrait">
    <p:bg>
      <p:bgPr>
        <a:solidFill>
          <a:schemeClr val="bg1">
            <a:lumMod val="95000"/>
          </a:schemeClr>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FEED2B4-868F-4681-9E70-FF7ECCDC67D4}" type="datetimeFigureOut">
              <a:rPr lang="en-US" smtClean="0"/>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88FF4-1BD9-4AA8-B980-C7776087ABAF}" type="slidenum">
              <a:rPr lang="en-US" smtClean="0"/>
              <a:t>‹#›</a:t>
            </a:fld>
            <a:endParaRPr lang="en-US"/>
          </a:p>
        </p:txBody>
      </p:sp>
      <p:sp>
        <p:nvSpPr>
          <p:cNvPr id="10" name="Rectangle 7"/>
          <p:cNvSpPr>
            <a:spLocks noGrp="1"/>
          </p:cNvSpPr>
          <p:nvPr>
            <p:ph type="pic" sz="quarter" idx="26"/>
          </p:nvPr>
        </p:nvSpPr>
        <p:spPr>
          <a:xfrm>
            <a:off x="529105" y="3124200"/>
            <a:ext cx="2518895" cy="3167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1" name="Rectangle 7"/>
          <p:cNvSpPr>
            <a:spLocks noGrp="1"/>
          </p:cNvSpPr>
          <p:nvPr>
            <p:ph type="pic" sz="quarter" idx="29"/>
          </p:nvPr>
        </p:nvSpPr>
        <p:spPr>
          <a:xfrm>
            <a:off x="511374" y="228601"/>
            <a:ext cx="3829900" cy="2651469"/>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Font typeface="Arial" pitchFamily="34" charset="0"/>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2" name="Rectangle 7"/>
          <p:cNvSpPr>
            <a:spLocks noGrp="1"/>
          </p:cNvSpPr>
          <p:nvPr>
            <p:ph type="pic" sz="quarter" idx="30"/>
          </p:nvPr>
        </p:nvSpPr>
        <p:spPr>
          <a:xfrm>
            <a:off x="4780700" y="228601"/>
            <a:ext cx="3829900" cy="2651469"/>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3" name="Rectangle 7"/>
          <p:cNvSpPr>
            <a:spLocks noGrp="1"/>
          </p:cNvSpPr>
          <p:nvPr>
            <p:ph type="pic" sz="quarter" idx="27"/>
          </p:nvPr>
        </p:nvSpPr>
        <p:spPr>
          <a:xfrm>
            <a:off x="3310405" y="3124200"/>
            <a:ext cx="2518895" cy="3167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14" name="Rectangle 7"/>
          <p:cNvSpPr>
            <a:spLocks noGrp="1"/>
          </p:cNvSpPr>
          <p:nvPr>
            <p:ph type="pic" sz="quarter" idx="28"/>
          </p:nvPr>
        </p:nvSpPr>
        <p:spPr>
          <a:xfrm>
            <a:off x="6091705" y="3124200"/>
            <a:ext cx="2518895" cy="3167033"/>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hoto Grid with Captions">
    <p:bg>
      <p:bgRef idx="1001">
        <a:schemeClr val="bg1"/>
      </p:bgRef>
    </p:bg>
    <p:spTree>
      <p:nvGrpSpPr>
        <p:cNvPr id="1" name=""/>
        <p:cNvGrpSpPr/>
        <p:nvPr/>
      </p:nvGrpSpPr>
      <p:grpSpPr>
        <a:xfrm>
          <a:off x="0" y="0"/>
          <a:ext cx="0" cy="0"/>
          <a:chOff x="0" y="0"/>
          <a:chExt cx="0" cy="0"/>
        </a:xfrm>
      </p:grpSpPr>
      <p:sp>
        <p:nvSpPr>
          <p:cNvPr id="65" name="Rectangle 64"/>
          <p:cNvSpPr/>
          <p:nvPr userDrawn="1"/>
        </p:nvSpPr>
        <p:spPr>
          <a:xfrm>
            <a:off x="4648200" y="45582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Placeholder 25"/>
          <p:cNvSpPr>
            <a:spLocks noGrp="1"/>
          </p:cNvSpPr>
          <p:nvPr>
            <p:ph type="body" sz="quarter" idx="31" hasCustomPrompt="1"/>
          </p:nvPr>
        </p:nvSpPr>
        <p:spPr>
          <a:xfrm>
            <a:off x="4724400" y="47106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67" name="Text Placeholder 28"/>
          <p:cNvSpPr>
            <a:spLocks noGrp="1"/>
          </p:cNvSpPr>
          <p:nvPr>
            <p:ph type="body" sz="quarter" idx="32" hasCustomPrompt="1"/>
          </p:nvPr>
        </p:nvSpPr>
        <p:spPr>
          <a:xfrm>
            <a:off x="4724400" y="51678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33" name="Rectangle 32"/>
          <p:cNvSpPr/>
          <p:nvPr userDrawn="1"/>
        </p:nvSpPr>
        <p:spPr>
          <a:xfrm>
            <a:off x="4648200" y="2910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5"/>
          <p:cNvSpPr>
            <a:spLocks noGrp="1"/>
          </p:cNvSpPr>
          <p:nvPr>
            <p:ph type="body" sz="quarter" idx="19" hasCustomPrompt="1"/>
          </p:nvPr>
        </p:nvSpPr>
        <p:spPr>
          <a:xfrm>
            <a:off x="4724400" y="4434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35" name="Text Placeholder 28"/>
          <p:cNvSpPr>
            <a:spLocks noGrp="1"/>
          </p:cNvSpPr>
          <p:nvPr>
            <p:ph type="body" sz="quarter" idx="20" hasCustomPrompt="1"/>
          </p:nvPr>
        </p:nvSpPr>
        <p:spPr>
          <a:xfrm>
            <a:off x="4724400" y="9006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27" name="Rectangle 26"/>
          <p:cNvSpPr/>
          <p:nvPr userDrawn="1"/>
        </p:nvSpPr>
        <p:spPr>
          <a:xfrm>
            <a:off x="228600" y="2910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3"/>
          </p:nvPr>
        </p:nvSpPr>
        <p:spPr>
          <a:xfrm>
            <a:off x="2438400" y="2910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24" name="Picture Placeholder 11"/>
          <p:cNvSpPr>
            <a:spLocks noGrp="1"/>
          </p:cNvSpPr>
          <p:nvPr>
            <p:ph type="pic" sz="quarter" idx="16"/>
          </p:nvPr>
        </p:nvSpPr>
        <p:spPr>
          <a:xfrm>
            <a:off x="6858000" y="2910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26" name="Text Placeholder 25"/>
          <p:cNvSpPr>
            <a:spLocks noGrp="1"/>
          </p:cNvSpPr>
          <p:nvPr>
            <p:ph type="body" sz="quarter" idx="17" hasCustomPrompt="1"/>
          </p:nvPr>
        </p:nvSpPr>
        <p:spPr>
          <a:xfrm>
            <a:off x="304800" y="4434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29" name="Text Placeholder 28"/>
          <p:cNvSpPr>
            <a:spLocks noGrp="1"/>
          </p:cNvSpPr>
          <p:nvPr>
            <p:ph type="body" sz="quarter" idx="18" hasCustomPrompt="1"/>
          </p:nvPr>
        </p:nvSpPr>
        <p:spPr>
          <a:xfrm>
            <a:off x="304800" y="9006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52" name="Rectangle 51"/>
          <p:cNvSpPr/>
          <p:nvPr userDrawn="1"/>
        </p:nvSpPr>
        <p:spPr>
          <a:xfrm>
            <a:off x="2440857" y="24246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Picture Placeholder 11"/>
          <p:cNvSpPr>
            <a:spLocks noGrp="1"/>
          </p:cNvSpPr>
          <p:nvPr>
            <p:ph type="pic" sz="quarter" idx="21"/>
          </p:nvPr>
        </p:nvSpPr>
        <p:spPr>
          <a:xfrm>
            <a:off x="228600"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54" name="Picture Placeholder 11"/>
          <p:cNvSpPr>
            <a:spLocks noGrp="1"/>
          </p:cNvSpPr>
          <p:nvPr>
            <p:ph type="pic" sz="quarter" idx="22"/>
          </p:nvPr>
        </p:nvSpPr>
        <p:spPr>
          <a:xfrm>
            <a:off x="4650657"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55" name="Text Placeholder 25"/>
          <p:cNvSpPr>
            <a:spLocks noGrp="1"/>
          </p:cNvSpPr>
          <p:nvPr>
            <p:ph type="body" sz="quarter" idx="23" hasCustomPrompt="1"/>
          </p:nvPr>
        </p:nvSpPr>
        <p:spPr>
          <a:xfrm>
            <a:off x="2517057" y="25770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56" name="Text Placeholder 28"/>
          <p:cNvSpPr>
            <a:spLocks noGrp="1"/>
          </p:cNvSpPr>
          <p:nvPr>
            <p:ph type="body" sz="quarter" idx="24" hasCustomPrompt="1"/>
          </p:nvPr>
        </p:nvSpPr>
        <p:spPr>
          <a:xfrm>
            <a:off x="2517057" y="30342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left</a:t>
            </a:r>
            <a:endParaRPr lang="en-US" dirty="0"/>
          </a:p>
        </p:txBody>
      </p:sp>
      <p:sp>
        <p:nvSpPr>
          <p:cNvPr id="57" name="Rectangle 56"/>
          <p:cNvSpPr/>
          <p:nvPr userDrawn="1"/>
        </p:nvSpPr>
        <p:spPr>
          <a:xfrm>
            <a:off x="6860457" y="24246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25"/>
          <p:cNvSpPr>
            <a:spLocks noGrp="1"/>
          </p:cNvSpPr>
          <p:nvPr>
            <p:ph type="body" sz="quarter" idx="25" hasCustomPrompt="1"/>
          </p:nvPr>
        </p:nvSpPr>
        <p:spPr>
          <a:xfrm>
            <a:off x="6936657" y="25770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59" name="Text Placeholder 28"/>
          <p:cNvSpPr>
            <a:spLocks noGrp="1"/>
          </p:cNvSpPr>
          <p:nvPr>
            <p:ph type="body" sz="quarter" idx="26" hasCustomPrompt="1"/>
          </p:nvPr>
        </p:nvSpPr>
        <p:spPr>
          <a:xfrm>
            <a:off x="6936657" y="30342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left</a:t>
            </a:r>
            <a:endParaRPr lang="en-US" dirty="0"/>
          </a:p>
        </p:txBody>
      </p:sp>
      <p:sp>
        <p:nvSpPr>
          <p:cNvPr id="60" name="Rectangle 59"/>
          <p:cNvSpPr/>
          <p:nvPr userDrawn="1"/>
        </p:nvSpPr>
        <p:spPr>
          <a:xfrm>
            <a:off x="228600" y="4558210"/>
            <a:ext cx="2057400" cy="19949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icture Placeholder 11"/>
          <p:cNvSpPr>
            <a:spLocks noGrp="1"/>
          </p:cNvSpPr>
          <p:nvPr>
            <p:ph type="pic" sz="quarter" idx="27"/>
          </p:nvPr>
        </p:nvSpPr>
        <p:spPr>
          <a:xfrm>
            <a:off x="2435942"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62" name="Picture Placeholder 11"/>
          <p:cNvSpPr>
            <a:spLocks noGrp="1"/>
          </p:cNvSpPr>
          <p:nvPr>
            <p:ph type="pic" sz="quarter" idx="28"/>
          </p:nvPr>
        </p:nvSpPr>
        <p:spPr>
          <a:xfrm>
            <a:off x="6855542"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63" name="Text Placeholder 25"/>
          <p:cNvSpPr>
            <a:spLocks noGrp="1"/>
          </p:cNvSpPr>
          <p:nvPr>
            <p:ph type="body" sz="quarter" idx="29" hasCustomPrompt="1"/>
          </p:nvPr>
        </p:nvSpPr>
        <p:spPr>
          <a:xfrm>
            <a:off x="304800" y="4710610"/>
            <a:ext cx="1905000" cy="366889"/>
          </a:xfrm>
        </p:spPr>
        <p:txBody>
          <a:bodyPr>
            <a:normAutofit/>
          </a:bodyPr>
          <a:lstStyle>
            <a:lvl1pPr algn="l">
              <a:buNone/>
              <a:defRPr sz="1600" b="1" baseline="0">
                <a:solidFill>
                  <a:srgbClr val="FC7500"/>
                </a:solidFill>
              </a:defRPr>
            </a:lvl1pPr>
          </a:lstStyle>
          <a:p>
            <a:pPr lvl="0"/>
            <a:r>
              <a:rPr lang="en-US" dirty="0" smtClean="0"/>
              <a:t>CLICK TO ADD TITLE</a:t>
            </a:r>
            <a:endParaRPr lang="en-US" dirty="0"/>
          </a:p>
        </p:txBody>
      </p:sp>
      <p:sp>
        <p:nvSpPr>
          <p:cNvPr id="64" name="Text Placeholder 28"/>
          <p:cNvSpPr>
            <a:spLocks noGrp="1"/>
          </p:cNvSpPr>
          <p:nvPr>
            <p:ph type="body" sz="quarter" idx="30" hasCustomPrompt="1"/>
          </p:nvPr>
        </p:nvSpPr>
        <p:spPr>
          <a:xfrm>
            <a:off x="304800" y="51678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28" name="Date Placeholder 6"/>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30" name="Footer Placeholder 7"/>
          <p:cNvSpPr>
            <a:spLocks noGrp="1"/>
          </p:cNvSpPr>
          <p:nvPr>
            <p:ph type="ftr" sz="quarter" idx="11"/>
          </p:nvPr>
        </p:nvSpPr>
        <p:spPr>
          <a:xfrm>
            <a:off x="3124200" y="6553200"/>
            <a:ext cx="2895600" cy="304800"/>
          </a:xfrm>
        </p:spPr>
        <p:txBody>
          <a:bodyPr/>
          <a:lstStyle/>
          <a:p>
            <a:endParaRPr lang="en-US"/>
          </a:p>
        </p:txBody>
      </p:sp>
      <p:sp>
        <p:nvSpPr>
          <p:cNvPr id="31" name="Slide Number Placeholder 8"/>
          <p:cNvSpPr>
            <a:spLocks noGrp="1"/>
          </p:cNvSpPr>
          <p:nvPr>
            <p:ph type="sldNum" sz="quarter" idx="12"/>
          </p:nvPr>
        </p:nvSpPr>
        <p:spPr>
          <a:xfrm>
            <a:off x="6553200" y="6553200"/>
            <a:ext cx="2133600" cy="304800"/>
          </a:xfrm>
        </p:spPr>
        <p:txBody>
          <a:bodyPr/>
          <a:lstStyle/>
          <a:p>
            <a:fld id="{80F88FF4-1BD9-4AA8-B980-C7776087ABA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Grid with Colored Captions">
    <p:bg>
      <p:bgPr>
        <a:solidFill>
          <a:schemeClr val="bg1"/>
        </a:solidFill>
        <a:effectLst/>
      </p:bgPr>
    </p:bg>
    <p:spTree>
      <p:nvGrpSpPr>
        <p:cNvPr id="1" name=""/>
        <p:cNvGrpSpPr/>
        <p:nvPr/>
      </p:nvGrpSpPr>
      <p:grpSpPr>
        <a:xfrm>
          <a:off x="0" y="0"/>
          <a:ext cx="0" cy="0"/>
          <a:chOff x="0" y="0"/>
          <a:chExt cx="0" cy="0"/>
        </a:xfrm>
      </p:grpSpPr>
      <p:sp>
        <p:nvSpPr>
          <p:cNvPr id="51" name="Rectangle 50"/>
          <p:cNvSpPr/>
          <p:nvPr userDrawn="1"/>
        </p:nvSpPr>
        <p:spPr>
          <a:xfrm>
            <a:off x="4648200" y="4558210"/>
            <a:ext cx="2057400" cy="199499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25"/>
          <p:cNvSpPr>
            <a:spLocks noGrp="1"/>
          </p:cNvSpPr>
          <p:nvPr>
            <p:ph type="body" sz="quarter" idx="31" hasCustomPrompt="1"/>
          </p:nvPr>
        </p:nvSpPr>
        <p:spPr>
          <a:xfrm>
            <a:off x="4724400" y="47106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53" name="Text Placeholder 28"/>
          <p:cNvSpPr>
            <a:spLocks noGrp="1"/>
          </p:cNvSpPr>
          <p:nvPr>
            <p:ph type="body" sz="quarter" idx="32" hasCustomPrompt="1"/>
          </p:nvPr>
        </p:nvSpPr>
        <p:spPr>
          <a:xfrm>
            <a:off x="4724400" y="51678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right</a:t>
            </a:r>
            <a:endParaRPr lang="en-US" dirty="0"/>
          </a:p>
        </p:txBody>
      </p:sp>
      <p:sp>
        <p:nvSpPr>
          <p:cNvPr id="35" name="Rectangle 34"/>
          <p:cNvSpPr/>
          <p:nvPr userDrawn="1"/>
        </p:nvSpPr>
        <p:spPr>
          <a:xfrm>
            <a:off x="4648200" y="291010"/>
            <a:ext cx="2057400" cy="1994990"/>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25"/>
          <p:cNvSpPr>
            <a:spLocks noGrp="1"/>
          </p:cNvSpPr>
          <p:nvPr>
            <p:ph type="body" sz="quarter" idx="19" hasCustomPrompt="1"/>
          </p:nvPr>
        </p:nvSpPr>
        <p:spPr>
          <a:xfrm>
            <a:off x="4724400" y="443410"/>
            <a:ext cx="1905000" cy="366889"/>
          </a:xfrm>
        </p:spPr>
        <p:txBody>
          <a:bodyPr>
            <a:normAutofit/>
          </a:bodyPr>
          <a:lstStyle>
            <a:lvl1pPr algn="l">
              <a:buNone/>
              <a:defRPr sz="1600" b="1" baseline="0">
                <a:solidFill>
                  <a:schemeClr val="accent1">
                    <a:lumMod val="75000"/>
                  </a:schemeClr>
                </a:solidFill>
              </a:defRPr>
            </a:lvl1pPr>
          </a:lstStyle>
          <a:p>
            <a:pPr lvl="0"/>
            <a:r>
              <a:rPr lang="en-US" dirty="0" smtClean="0"/>
              <a:t>CLICK TO ADD TITLE</a:t>
            </a:r>
            <a:endParaRPr lang="en-US" dirty="0"/>
          </a:p>
        </p:txBody>
      </p:sp>
      <p:sp>
        <p:nvSpPr>
          <p:cNvPr id="37" name="Text Placeholder 28"/>
          <p:cNvSpPr>
            <a:spLocks noGrp="1"/>
          </p:cNvSpPr>
          <p:nvPr>
            <p:ph type="body" sz="quarter" idx="20" hasCustomPrompt="1"/>
          </p:nvPr>
        </p:nvSpPr>
        <p:spPr>
          <a:xfrm>
            <a:off x="4724400" y="9006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30" name="Rectangle 29"/>
          <p:cNvSpPr/>
          <p:nvPr userDrawn="1"/>
        </p:nvSpPr>
        <p:spPr>
          <a:xfrm>
            <a:off x="228600" y="291010"/>
            <a:ext cx="2057400" cy="199499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C7500"/>
              </a:solidFill>
            </a:endParaRPr>
          </a:p>
        </p:txBody>
      </p:sp>
      <p:sp>
        <p:nvSpPr>
          <p:cNvPr id="31" name="Picture Placeholder 11"/>
          <p:cNvSpPr>
            <a:spLocks noGrp="1"/>
          </p:cNvSpPr>
          <p:nvPr>
            <p:ph type="pic" sz="quarter" idx="13"/>
          </p:nvPr>
        </p:nvSpPr>
        <p:spPr>
          <a:xfrm>
            <a:off x="2435942" y="295275"/>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32" name="Picture Placeholder 11"/>
          <p:cNvSpPr>
            <a:spLocks noGrp="1"/>
          </p:cNvSpPr>
          <p:nvPr>
            <p:ph type="pic" sz="quarter" idx="16"/>
          </p:nvPr>
        </p:nvSpPr>
        <p:spPr>
          <a:xfrm>
            <a:off x="6855542" y="2910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33" name="Text Placeholder 25"/>
          <p:cNvSpPr>
            <a:spLocks noGrp="1"/>
          </p:cNvSpPr>
          <p:nvPr>
            <p:ph type="body" sz="quarter" idx="17" hasCustomPrompt="1"/>
          </p:nvPr>
        </p:nvSpPr>
        <p:spPr>
          <a:xfrm>
            <a:off x="304800" y="4434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34" name="Text Placeholder 28"/>
          <p:cNvSpPr>
            <a:spLocks noGrp="1"/>
          </p:cNvSpPr>
          <p:nvPr>
            <p:ph type="body" sz="quarter" idx="18" hasCustomPrompt="1"/>
          </p:nvPr>
        </p:nvSpPr>
        <p:spPr>
          <a:xfrm>
            <a:off x="304800" y="9006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right</a:t>
            </a:r>
            <a:endParaRPr lang="en-US" dirty="0"/>
          </a:p>
        </p:txBody>
      </p:sp>
      <p:sp>
        <p:nvSpPr>
          <p:cNvPr id="38" name="Rectangle 37"/>
          <p:cNvSpPr/>
          <p:nvPr userDrawn="1"/>
        </p:nvSpPr>
        <p:spPr>
          <a:xfrm>
            <a:off x="2440857" y="2424610"/>
            <a:ext cx="2057400" cy="199499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icture Placeholder 11"/>
          <p:cNvSpPr>
            <a:spLocks noGrp="1"/>
          </p:cNvSpPr>
          <p:nvPr>
            <p:ph type="pic" sz="quarter" idx="21"/>
          </p:nvPr>
        </p:nvSpPr>
        <p:spPr>
          <a:xfrm>
            <a:off x="228600"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0" name="Picture Placeholder 11"/>
          <p:cNvSpPr>
            <a:spLocks noGrp="1"/>
          </p:cNvSpPr>
          <p:nvPr>
            <p:ph type="pic" sz="quarter" idx="22"/>
          </p:nvPr>
        </p:nvSpPr>
        <p:spPr>
          <a:xfrm>
            <a:off x="4650657" y="24246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1" name="Text Placeholder 25"/>
          <p:cNvSpPr>
            <a:spLocks noGrp="1"/>
          </p:cNvSpPr>
          <p:nvPr>
            <p:ph type="body" sz="quarter" idx="23" hasCustomPrompt="1"/>
          </p:nvPr>
        </p:nvSpPr>
        <p:spPr>
          <a:xfrm>
            <a:off x="2517057" y="25770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42" name="Text Placeholder 28"/>
          <p:cNvSpPr>
            <a:spLocks noGrp="1"/>
          </p:cNvSpPr>
          <p:nvPr>
            <p:ph type="body" sz="quarter" idx="24" hasCustomPrompt="1"/>
          </p:nvPr>
        </p:nvSpPr>
        <p:spPr>
          <a:xfrm>
            <a:off x="2517057" y="30342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left</a:t>
            </a:r>
            <a:endParaRPr lang="en-US" dirty="0"/>
          </a:p>
        </p:txBody>
      </p:sp>
      <p:sp>
        <p:nvSpPr>
          <p:cNvPr id="43" name="Rectangle 42"/>
          <p:cNvSpPr/>
          <p:nvPr userDrawn="1"/>
        </p:nvSpPr>
        <p:spPr>
          <a:xfrm>
            <a:off x="6860457" y="2424610"/>
            <a:ext cx="2057400" cy="19949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5"/>
          <p:cNvSpPr>
            <a:spLocks noGrp="1"/>
          </p:cNvSpPr>
          <p:nvPr>
            <p:ph type="body" sz="quarter" idx="25" hasCustomPrompt="1"/>
          </p:nvPr>
        </p:nvSpPr>
        <p:spPr>
          <a:xfrm>
            <a:off x="6936657" y="2577010"/>
            <a:ext cx="1905000" cy="366889"/>
          </a:xfrm>
        </p:spPr>
        <p:txBody>
          <a:bodyPr>
            <a:normAutofit/>
          </a:bodyPr>
          <a:lstStyle>
            <a:lvl1pPr algn="l">
              <a:buNone/>
              <a:defRPr sz="1600" b="1" baseline="0">
                <a:solidFill>
                  <a:schemeClr val="bg1"/>
                </a:solidFill>
              </a:defRPr>
            </a:lvl1pPr>
          </a:lstStyle>
          <a:p>
            <a:pPr lvl="0"/>
            <a:r>
              <a:rPr lang="en-US" dirty="0" smtClean="0"/>
              <a:t>CLICK TO ADD TITLE</a:t>
            </a:r>
            <a:endParaRPr lang="en-US" dirty="0"/>
          </a:p>
        </p:txBody>
      </p:sp>
      <p:sp>
        <p:nvSpPr>
          <p:cNvPr id="45" name="Text Placeholder 28"/>
          <p:cNvSpPr>
            <a:spLocks noGrp="1"/>
          </p:cNvSpPr>
          <p:nvPr>
            <p:ph type="body" sz="quarter" idx="26" hasCustomPrompt="1"/>
          </p:nvPr>
        </p:nvSpPr>
        <p:spPr>
          <a:xfrm>
            <a:off x="6936657" y="3034210"/>
            <a:ext cx="1905000" cy="1247422"/>
          </a:xfrm>
        </p:spPr>
        <p:txBody>
          <a:bodyPr>
            <a:normAutofit/>
          </a:bodyPr>
          <a:lstStyle>
            <a:lvl1pPr marL="0" indent="0" algn="l">
              <a:buNone/>
              <a:defRPr sz="1800" baseline="0">
                <a:solidFill>
                  <a:schemeClr val="bg1"/>
                </a:solidFill>
              </a:defRPr>
            </a:lvl1pPr>
          </a:lstStyle>
          <a:p>
            <a:pPr lvl="0"/>
            <a:r>
              <a:rPr lang="en-US" dirty="0" smtClean="0"/>
              <a:t>Click to add text for the picture to the left</a:t>
            </a:r>
            <a:endParaRPr lang="en-US" dirty="0"/>
          </a:p>
        </p:txBody>
      </p:sp>
      <p:sp>
        <p:nvSpPr>
          <p:cNvPr id="46" name="Rectangle 45"/>
          <p:cNvSpPr/>
          <p:nvPr userDrawn="1"/>
        </p:nvSpPr>
        <p:spPr>
          <a:xfrm>
            <a:off x="228600" y="4558210"/>
            <a:ext cx="2057400" cy="1994990"/>
          </a:xfrm>
          <a:prstGeom prst="rect">
            <a:avLst/>
          </a:prstGeom>
          <a:solidFill>
            <a:srgbClr val="D9E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icture Placeholder 11"/>
          <p:cNvSpPr>
            <a:spLocks noGrp="1"/>
          </p:cNvSpPr>
          <p:nvPr>
            <p:ph type="pic" sz="quarter" idx="27"/>
          </p:nvPr>
        </p:nvSpPr>
        <p:spPr>
          <a:xfrm>
            <a:off x="2438400"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8" name="Picture Placeholder 11"/>
          <p:cNvSpPr>
            <a:spLocks noGrp="1"/>
          </p:cNvSpPr>
          <p:nvPr>
            <p:ph type="pic" sz="quarter" idx="28"/>
          </p:nvPr>
        </p:nvSpPr>
        <p:spPr>
          <a:xfrm>
            <a:off x="6858000" y="4558210"/>
            <a:ext cx="2059858" cy="1981200"/>
          </a:xfrm>
          <a:solidFill>
            <a:srgbClr val="F0F0F0"/>
          </a:solidFill>
        </p:spPr>
        <p:txBody>
          <a:bodyPr>
            <a:normAutofit/>
          </a:bodyPr>
          <a:lstStyle>
            <a:lvl1pPr algn="ctr">
              <a:buNone/>
              <a:defRPr sz="1800">
                <a:solidFill>
                  <a:schemeClr val="tx1">
                    <a:lumMod val="75000"/>
                    <a:lumOff val="25000"/>
                  </a:schemeClr>
                </a:solidFill>
              </a:defRPr>
            </a:lvl1pPr>
          </a:lstStyle>
          <a:p>
            <a:r>
              <a:rPr lang="en-US" smtClean="0"/>
              <a:t>Click icon to add picture</a:t>
            </a:r>
            <a:endParaRPr lang="en-US" dirty="0"/>
          </a:p>
        </p:txBody>
      </p:sp>
      <p:sp>
        <p:nvSpPr>
          <p:cNvPr id="49" name="Text Placeholder 25"/>
          <p:cNvSpPr>
            <a:spLocks noGrp="1"/>
          </p:cNvSpPr>
          <p:nvPr>
            <p:ph type="body" sz="quarter" idx="29" hasCustomPrompt="1"/>
          </p:nvPr>
        </p:nvSpPr>
        <p:spPr>
          <a:xfrm>
            <a:off x="304800" y="4710610"/>
            <a:ext cx="1905000" cy="366889"/>
          </a:xfrm>
        </p:spPr>
        <p:txBody>
          <a:bodyPr>
            <a:normAutofit/>
          </a:bodyPr>
          <a:lstStyle>
            <a:lvl1pPr algn="l">
              <a:buNone/>
              <a:defRPr sz="1600" b="1" baseline="0">
                <a:solidFill>
                  <a:schemeClr val="accent1">
                    <a:lumMod val="75000"/>
                  </a:schemeClr>
                </a:solidFill>
              </a:defRPr>
            </a:lvl1pPr>
          </a:lstStyle>
          <a:p>
            <a:pPr lvl="0"/>
            <a:r>
              <a:rPr lang="en-US" dirty="0" smtClean="0"/>
              <a:t>CLICK TO ADD TITLE</a:t>
            </a:r>
            <a:endParaRPr lang="en-US" dirty="0"/>
          </a:p>
        </p:txBody>
      </p:sp>
      <p:sp>
        <p:nvSpPr>
          <p:cNvPr id="50" name="Text Placeholder 28"/>
          <p:cNvSpPr>
            <a:spLocks noGrp="1"/>
          </p:cNvSpPr>
          <p:nvPr>
            <p:ph type="body" sz="quarter" idx="30" hasCustomPrompt="1"/>
          </p:nvPr>
        </p:nvSpPr>
        <p:spPr>
          <a:xfrm>
            <a:off x="304800" y="5167810"/>
            <a:ext cx="1905000" cy="1247422"/>
          </a:xfrm>
        </p:spPr>
        <p:txBody>
          <a:bodyPr>
            <a:normAutofit/>
          </a:bodyPr>
          <a:lstStyle>
            <a:lvl1pPr marL="0" indent="0" algn="l">
              <a:buNone/>
              <a:defRPr sz="1800" baseline="0">
                <a:solidFill>
                  <a:schemeClr val="tx1">
                    <a:lumMod val="65000"/>
                    <a:lumOff val="35000"/>
                  </a:schemeClr>
                </a:solidFill>
              </a:defRPr>
            </a:lvl1pPr>
          </a:lstStyle>
          <a:p>
            <a:pPr lvl="0"/>
            <a:r>
              <a:rPr lang="en-US" dirty="0" smtClean="0"/>
              <a:t>Click to add text for the picture to the right</a:t>
            </a:r>
            <a:endParaRPr lang="en-US" dirty="0"/>
          </a:p>
        </p:txBody>
      </p:sp>
      <p:sp>
        <p:nvSpPr>
          <p:cNvPr id="29" name="Date Placeholder 6"/>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54" name="Footer Placeholder 7"/>
          <p:cNvSpPr>
            <a:spLocks noGrp="1"/>
          </p:cNvSpPr>
          <p:nvPr>
            <p:ph type="ftr" sz="quarter" idx="11"/>
          </p:nvPr>
        </p:nvSpPr>
        <p:spPr>
          <a:xfrm>
            <a:off x="3124200" y="6553200"/>
            <a:ext cx="2895600" cy="304800"/>
          </a:xfrm>
        </p:spPr>
        <p:txBody>
          <a:bodyPr/>
          <a:lstStyle/>
          <a:p>
            <a:endParaRPr lang="en-US"/>
          </a:p>
        </p:txBody>
      </p:sp>
      <p:sp>
        <p:nvSpPr>
          <p:cNvPr id="55" name="Slide Number Placeholder 8"/>
          <p:cNvSpPr>
            <a:spLocks noGrp="1"/>
          </p:cNvSpPr>
          <p:nvPr>
            <p:ph type="sldNum" sz="quarter" idx="12"/>
          </p:nvPr>
        </p:nvSpPr>
        <p:spPr>
          <a:xfrm>
            <a:off x="6553200" y="6553200"/>
            <a:ext cx="21336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anoramic with Caption">
    <p:bg>
      <p:bgPr>
        <a:solidFill>
          <a:schemeClr val="bg1">
            <a:lumMod val="95000"/>
          </a:schemeClr>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7" name="W¥ل云玗İαЂôÁûÂÚ丫:Pïçtúrê Plå¢éhõlðér 表¥鷗字㌍ 表_W 2"/>
          <p:cNvSpPr>
            <a:spLocks noGrp="1"/>
          </p:cNvSpPr>
          <p:nvPr>
            <p:ph type="pic" sz="quarter" idx="30"/>
          </p:nvPr>
        </p:nvSpPr>
        <p:spPr>
          <a:xfrm>
            <a:off x="466724" y="1371599"/>
            <a:ext cx="8191501" cy="2771776"/>
          </a:xfrm>
          <a:prstGeom prst="rect">
            <a:avLst/>
          </a:prstGeo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0" algn="ctr" rtl="0" latinLnBrk="0">
              <a:buFontTx/>
              <a:buNone/>
            </a:pPr>
            <a:r>
              <a:rPr lang="en-US" smtClean="0"/>
              <a:t>Click icon to add picture</a:t>
            </a:r>
            <a:endParaRPr lang="en-US" dirty="0"/>
          </a:p>
        </p:txBody>
      </p:sp>
      <p:sp>
        <p:nvSpPr>
          <p:cNvPr id="8" name="W¥ل云玗İαЂÕØÚáÛ丫:Téxt Plàçèhòlðêr 表¥鷗字㌍_W 3"/>
          <p:cNvSpPr>
            <a:spLocks noGrp="1"/>
          </p:cNvSpPr>
          <p:nvPr>
            <p:ph type="body" sz="quarter" idx="31" hasCustomPrompt="1"/>
          </p:nvPr>
        </p:nvSpPr>
        <p:spPr>
          <a:xfrm>
            <a:off x="457200" y="4343400"/>
            <a:ext cx="8229600" cy="1447800"/>
          </a:xfrm>
          <a:solidFill>
            <a:schemeClr val="bg1"/>
          </a:solidFill>
        </p:spPr>
        <p:txBody>
          <a:bodyPr tIns="91440" rIns="9144" bIns="91440" anchor="t"/>
          <a:lstStyle>
            <a:lvl1pPr marL="0" marR="0" indent="0" algn="l">
              <a:buFontTx/>
              <a:buNone/>
              <a:defRPr sz="1800" i="0">
                <a:solidFill>
                  <a:schemeClr val="tx1">
                    <a:lumMod val="75000"/>
                    <a:lumOff val="25000"/>
                  </a:schemeClr>
                </a:solidFill>
              </a:defRPr>
            </a:lvl1pPr>
            <a:extLst/>
          </a:lstStyle>
          <a:p>
            <a:pPr lvl="0"/>
            <a:r>
              <a:rPr lang="en-US" dirty="0" smtClean="0"/>
              <a:t>Click to add caption</a:t>
            </a:r>
            <a:endParaRPr lang="en-US" dirty="0"/>
          </a:p>
        </p:txBody>
      </p:sp>
      <p:grpSp>
        <p:nvGrpSpPr>
          <p:cNvPr id="9" name="Group 8"/>
          <p:cNvGrpSpPr/>
          <p:nvPr userDrawn="1"/>
        </p:nvGrpSpPr>
        <p:grpSpPr>
          <a:xfrm rot="5400000">
            <a:off x="4277032" y="1991032"/>
            <a:ext cx="589936" cy="9144000"/>
            <a:chOff x="8524568" y="0"/>
            <a:chExt cx="589936" cy="6858000"/>
          </a:xfrm>
        </p:grpSpPr>
        <p:sp>
          <p:nvSpPr>
            <p:cNvPr id="10" name="Rectangle 9"/>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1" name="Straight Connector 10"/>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2"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13"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4"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quare with Caption">
    <p:spTree>
      <p:nvGrpSpPr>
        <p:cNvPr id="1" name=""/>
        <p:cNvGrpSpPr/>
        <p:nvPr/>
      </p:nvGrpSpPr>
      <p:grpSpPr>
        <a:xfrm>
          <a:off x="0" y="0"/>
          <a:ext cx="0" cy="0"/>
          <a:chOff x="0" y="0"/>
          <a:chExt cx="0" cy="0"/>
        </a:xfrm>
      </p:grpSpPr>
      <p:sp>
        <p:nvSpPr>
          <p:cNvPr id="8" name="Rectangle 7"/>
          <p:cNvSpPr/>
          <p:nvPr userDrawn="1"/>
        </p:nvSpPr>
        <p:spPr>
          <a:xfrm rot="5400000">
            <a:off x="4301613" y="1966451"/>
            <a:ext cx="540774" cy="9144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9" name="Straight Connector 8"/>
          <p:cNvCxnSpPr/>
          <p:nvPr userDrawn="1"/>
        </p:nvCxnSpPr>
        <p:spPr>
          <a:xfrm rot="10800000">
            <a:off x="0" y="6858000"/>
            <a:ext cx="9144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userDrawn="1">
            <p:ph type="dt" sz="half" idx="10"/>
          </p:nvPr>
        </p:nvSpPr>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4" name="Footer Placeholder 3"/>
          <p:cNvSpPr>
            <a:spLocks noGrp="1"/>
          </p:cNvSpPr>
          <p:nvPr userDrawn="1">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solidFill>
              </a:defRPr>
            </a:lvl1pPr>
          </a:lstStyle>
          <a:p>
            <a:fld id="{80F88FF4-1BD9-4AA8-B980-C7776087ABAF}" type="slidenum">
              <a:rPr lang="en-US" smtClean="0"/>
              <a:pPr/>
              <a:t>‹#›</a:t>
            </a:fld>
            <a:endParaRPr lang="en-US" dirty="0"/>
          </a:p>
        </p:txBody>
      </p:sp>
      <p:sp>
        <p:nvSpPr>
          <p:cNvPr id="6" name="W¥ل云玗İαЂôÁûÂÚ丫:Pïçtúrê Plå¢éhõlðér 表¥鷗字㌍ 表_W 3"/>
          <p:cNvSpPr>
            <a:spLocks noGrp="1" noChangeAspect="1"/>
          </p:cNvSpPr>
          <p:nvPr userDrawn="1">
            <p:ph type="pic" sz="quarter" idx="13"/>
          </p:nvPr>
        </p:nvSpPr>
        <p:spPr>
          <a:xfrm>
            <a:off x="2974073" y="609600"/>
            <a:ext cx="3198127" cy="32004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00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W¥ل云玗İαЂÕØÚáÛ丫:Téxt Plàçèhòlðêr 表¥鷗字㌍_W 6"/>
          <p:cNvSpPr>
            <a:spLocks noGrp="1"/>
          </p:cNvSpPr>
          <p:nvPr userDrawn="1">
            <p:ph type="body" sz="quarter" idx="15" hasCustomPrompt="1"/>
          </p:nvPr>
        </p:nvSpPr>
        <p:spPr>
          <a:xfrm>
            <a:off x="2971800" y="4038600"/>
            <a:ext cx="3200400" cy="1600200"/>
          </a:xfrm>
        </p:spPr>
        <p:txBody>
          <a:bodyPr tIns="91440" rIns="9144" bIns="91440" anchor="t"/>
          <a:lstStyle>
            <a:lvl1pPr marL="0" marR="0" indent="0" algn="l">
              <a:buFontTx/>
              <a:buNone/>
              <a:defRPr sz="1800" i="0">
                <a:solidFill>
                  <a:schemeClr val="tx1">
                    <a:lumMod val="75000"/>
                    <a:lumOff val="25000"/>
                  </a:schemeClr>
                </a:solidFill>
              </a:defRPr>
            </a:lvl1pPr>
            <a:extLst/>
          </a:lstStyle>
          <a:p>
            <a:pPr lvl="0"/>
            <a:r>
              <a:rPr lang="en-US" dirty="0" smtClean="0"/>
              <a:t>Click to add caption</a:t>
            </a:r>
            <a:endParaRPr lang="en-US" dirty="0"/>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ortrai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8"/>
          <p:cNvSpPr>
            <a:spLocks noGrp="1"/>
          </p:cNvSpPr>
          <p:nvPr>
            <p:ph type="pic" sz="quarter" idx="13"/>
          </p:nvPr>
        </p:nvSpPr>
        <p:spPr>
          <a:xfrm>
            <a:off x="645701" y="290540"/>
            <a:ext cx="4307299" cy="572926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i="0" smtClean="0"/>
              <a:t>Click icon to add picture</a:t>
            </a:r>
            <a:endParaRPr lang="en-US" i="0" dirty="0"/>
          </a:p>
        </p:txBody>
      </p:sp>
      <p:sp>
        <p:nvSpPr>
          <p:cNvPr id="10" name="Rectangle 6"/>
          <p:cNvSpPr>
            <a:spLocks noGrp="1"/>
          </p:cNvSpPr>
          <p:nvPr>
            <p:ph type="body" sz="quarter" idx="14" hasCustomPrompt="1"/>
          </p:nvPr>
        </p:nvSpPr>
        <p:spPr>
          <a:xfrm>
            <a:off x="5343525" y="2859716"/>
            <a:ext cx="3181350" cy="3181350"/>
          </a:xfrm>
        </p:spPr>
        <p:txBody>
          <a:bodyPr tIns="91440" bIns="91440" anchor="b" anchorCtr="0">
            <a:noAutofit/>
          </a:bodyPr>
          <a:lstStyle>
            <a:lvl1pPr marL="0" marR="0" indent="0" algn="l" rtl="0" latinLnBrk="0">
              <a:spcBef>
                <a:spcPct val="20000"/>
              </a:spcBef>
              <a:buFontTx/>
              <a:buNone/>
              <a:defRPr sz="1800" i="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grpSp>
        <p:nvGrpSpPr>
          <p:cNvPr id="13" name="Group 12"/>
          <p:cNvGrpSpPr/>
          <p:nvPr userDrawn="1"/>
        </p:nvGrpSpPr>
        <p:grpSpPr>
          <a:xfrm rot="5400000">
            <a:off x="4277032" y="1991032"/>
            <a:ext cx="589936" cy="9144000"/>
            <a:chOff x="8524568" y="0"/>
            <a:chExt cx="589936" cy="6858000"/>
          </a:xfrm>
        </p:grpSpPr>
        <p:sp>
          <p:nvSpPr>
            <p:cNvPr id="14" name="Rectangle 13"/>
            <p:cNvSpPr/>
            <p:nvPr userDrawn="1"/>
          </p:nvSpPr>
          <p:spPr>
            <a:xfrm>
              <a:off x="8524568"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15" name="Straight Connector 14"/>
            <p:cNvCxnSpPr/>
            <p:nvPr userDrawn="1"/>
          </p:nvCxnSpPr>
          <p:spPr>
            <a:xfrm rot="5400000">
              <a:off x="5685504"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grpSp>
      <p:sp>
        <p:nvSpPr>
          <p:cNvPr id="16" name="Date Placeholder 2"/>
          <p:cNvSpPr>
            <a:spLocks noGrp="1"/>
          </p:cNvSpPr>
          <p:nvPr>
            <p:ph type="dt" sz="half" idx="10"/>
          </p:nvPr>
        </p:nvSpPr>
        <p:spPr>
          <a:xfrm>
            <a:off x="457200" y="6553200"/>
            <a:ext cx="2133600" cy="304800"/>
          </a:xfrm>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17" name="Footer Placeholder 3"/>
          <p:cNvSpPr>
            <a:spLocks noGrp="1"/>
          </p:cNvSpPr>
          <p:nvPr>
            <p:ph type="ftr" sz="quarter" idx="11"/>
          </p:nvPr>
        </p:nvSpPr>
        <p:spPr>
          <a:xfrm>
            <a:off x="3124200" y="6553200"/>
            <a:ext cx="2895600" cy="304800"/>
          </a:xfrm>
        </p:spPr>
        <p:txBody>
          <a:bodyPr/>
          <a:lstStyle>
            <a:lvl1pPr>
              <a:defRPr>
                <a:solidFill>
                  <a:schemeClr val="bg1"/>
                </a:solidFill>
              </a:defRPr>
            </a:lvl1pPr>
          </a:lstStyle>
          <a:p>
            <a:endParaRPr lang="en-US" dirty="0"/>
          </a:p>
        </p:txBody>
      </p:sp>
      <p:sp>
        <p:nvSpPr>
          <p:cNvPr id="18" name="Slide Number Placeholder 4"/>
          <p:cNvSpPr>
            <a:spLocks noGrp="1"/>
          </p:cNvSpPr>
          <p:nvPr>
            <p:ph type="sldNum" sz="quarter" idx="12"/>
          </p:nvPr>
        </p:nvSpPr>
        <p:spPr>
          <a:xfrm>
            <a:off x="6553200" y="6553200"/>
            <a:ext cx="2133600" cy="304800"/>
          </a:xfrm>
        </p:spPr>
        <p:txBody>
          <a:bodyPr/>
          <a:lstStyle>
            <a:lvl1pPr>
              <a:defRPr>
                <a:solidFill>
                  <a:schemeClr val="bg1"/>
                </a:solidFill>
              </a:defRPr>
            </a:lvl1pPr>
          </a:lstStyle>
          <a:p>
            <a:fld id="{80F88FF4-1BD9-4AA8-B980-C7776087ABAF}"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with Title">
    <p:spTree>
      <p:nvGrpSpPr>
        <p:cNvPr id="1" name=""/>
        <p:cNvGrpSpPr/>
        <p:nvPr/>
      </p:nvGrpSpPr>
      <p:grpSpPr>
        <a:xfrm>
          <a:off x="0" y="0"/>
          <a:ext cx="0" cy="0"/>
          <a:chOff x="0" y="0"/>
          <a:chExt cx="0" cy="0"/>
        </a:xfrm>
      </p:grpSpPr>
      <p:sp>
        <p:nvSpPr>
          <p:cNvPr id="8" name="Rectangle 7"/>
          <p:cNvSpPr/>
          <p:nvPr userDrawn="1"/>
        </p:nvSpPr>
        <p:spPr>
          <a:xfrm>
            <a:off x="0" y="6096000"/>
            <a:ext cx="8534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0"/>
          </p:nvPr>
        </p:nvSpPr>
        <p:spPr>
          <a:xfrm>
            <a:off x="0" y="0"/>
            <a:ext cx="8534400" cy="6096000"/>
          </a:xfrm>
        </p:spPr>
        <p:txBody>
          <a:bodyPr/>
          <a:lstStyle>
            <a:lvl1pPr algn="ctr">
              <a:buNone/>
              <a:defRPr>
                <a:solidFill>
                  <a:schemeClr val="tx1">
                    <a:lumMod val="85000"/>
                    <a:lumOff val="15000"/>
                  </a:schemeClr>
                </a:solidFill>
              </a:defRPr>
            </a:lvl1pPr>
          </a:lstStyle>
          <a:p>
            <a:r>
              <a:rPr lang="en-US" smtClean="0"/>
              <a:t>Click icon to add picture</a:t>
            </a:r>
            <a:endParaRPr lang="en-US" dirty="0"/>
          </a:p>
        </p:txBody>
      </p:sp>
      <p:sp>
        <p:nvSpPr>
          <p:cNvPr id="2" name="Title 1"/>
          <p:cNvSpPr>
            <a:spLocks noGrp="1"/>
          </p:cNvSpPr>
          <p:nvPr>
            <p:ph type="title"/>
          </p:nvPr>
        </p:nvSpPr>
        <p:spPr>
          <a:xfrm>
            <a:off x="152400" y="6172200"/>
            <a:ext cx="8229600" cy="571500"/>
          </a:xfrm>
        </p:spPr>
        <p:txBody>
          <a:bodyPr>
            <a:noAutofit/>
          </a:bodyPr>
          <a:lstStyle>
            <a:lvl1pPr algn="l">
              <a:defRPr sz="3600" b="1">
                <a:solidFill>
                  <a:schemeClr val="tx1">
                    <a:lumMod val="85000"/>
                    <a:lumOff val="15000"/>
                  </a:schemeClr>
                </a:solidFill>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 Page Photo with Titl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FEED2B4-868F-4681-9E70-FF7ECCDC67D4}" type="datetimeFigureOut">
              <a:rPr lang="en-US" smtClean="0"/>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8FF4-1BD9-4AA8-B980-C7776087ABAF}" type="slidenum">
              <a:rPr lang="en-US" smtClean="0"/>
              <a:t>‹#›</a:t>
            </a:fld>
            <a:endParaRPr lang="en-US"/>
          </a:p>
        </p:txBody>
      </p:sp>
      <p:sp>
        <p:nvSpPr>
          <p:cNvPr id="8" name="Rectangle 6"/>
          <p:cNvSpPr>
            <a:spLocks noGrp="1" noChangeAspect="1"/>
          </p:cNvSpPr>
          <p:nvPr>
            <p:ph type="pic" sz="quarter" idx="13"/>
          </p:nvPr>
        </p:nvSpPr>
        <p:spPr>
          <a:xfrm>
            <a:off x="0" y="0"/>
            <a:ext cx="9144000" cy="6858000"/>
          </a:xfrm>
          <a:no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2400" i="0">
                <a:solidFill>
                  <a:schemeClr val="tx1">
                    <a:lumMod val="75000"/>
                    <a:lumOff val="25000"/>
                  </a:schemeClr>
                </a:solidFill>
                <a:latin typeface="+mn-lt"/>
                <a:ea typeface="+mn-ea"/>
                <a:cs typeface="+mn-cs"/>
              </a:defRPr>
            </a:lvl1pPr>
            <a:extLst/>
          </a:lstStyle>
          <a:p>
            <a:pPr marL="0" marR="0" indent="0" algn="ctr">
              <a:buFontTx/>
              <a:buNone/>
            </a:pPr>
            <a:r>
              <a:rPr lang="en-US" i="0" smtClean="0"/>
              <a:t>Click icon to add picture</a:t>
            </a:r>
            <a:endParaRPr lang="en-US" i="0" dirty="0"/>
          </a:p>
        </p:txBody>
      </p:sp>
      <p:sp>
        <p:nvSpPr>
          <p:cNvPr id="12" name="Text Placeholder 10"/>
          <p:cNvSpPr>
            <a:spLocks noGrp="1"/>
          </p:cNvSpPr>
          <p:nvPr>
            <p:ph type="body" sz="quarter" idx="14" hasCustomPrompt="1"/>
          </p:nvPr>
        </p:nvSpPr>
        <p:spPr>
          <a:xfrm>
            <a:off x="5105400" y="5257800"/>
            <a:ext cx="4038600" cy="505047"/>
          </a:xfrm>
          <a:solidFill>
            <a:schemeClr val="tx1">
              <a:alpha val="46000"/>
            </a:schemeClr>
          </a:solidFill>
        </p:spPr>
        <p:txBody>
          <a:bodyPr>
            <a:normAutofit/>
          </a:bodyPr>
          <a:lstStyle>
            <a:lvl1pPr>
              <a:buNone/>
              <a:defRPr sz="2800" baseline="0">
                <a:solidFill>
                  <a:schemeClr val="bg1"/>
                </a:solidFill>
              </a:defRPr>
            </a:lvl1pPr>
          </a:lstStyle>
          <a:p>
            <a:pPr lvl="0"/>
            <a:r>
              <a:rPr lang="en-US" dirty="0" smtClean="0"/>
              <a:t>Click to add Title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Color">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6" name="Footer Placeholder 4"/>
          <p:cNvSpPr>
            <a:spLocks noGrp="1"/>
          </p:cNvSpPr>
          <p:nvPr>
            <p:ph type="ftr" sz="quarter" idx="11"/>
          </p:nvPr>
        </p:nvSpPr>
        <p:spPr>
          <a:xfrm>
            <a:off x="2971800" y="6553200"/>
            <a:ext cx="2895600" cy="304800"/>
          </a:xfrm>
        </p:spPr>
        <p:txBody>
          <a:bodyPr/>
          <a:lstStyle/>
          <a:p>
            <a:endParaRPr lang="en-US"/>
          </a:p>
        </p:txBody>
      </p:sp>
      <p:sp>
        <p:nvSpPr>
          <p:cNvPr id="7"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bum Section with 3 Portrait">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2"/>
          <p:cNvSpPr>
            <a:spLocks noGrp="1"/>
          </p:cNvSpPr>
          <p:nvPr>
            <p:ph type="title" hasCustomPrompt="1"/>
          </p:nvPr>
        </p:nvSpPr>
        <p:spPr>
          <a:xfrm>
            <a:off x="457200" y="3390900"/>
            <a:ext cx="7781730" cy="990600"/>
          </a:xfrm>
        </p:spPr>
        <p:txBody>
          <a:bodyPr vert="horz" bIns="0" anchor="b" anchorCtr="0">
            <a:normAutofit/>
          </a:bodyPr>
          <a:lstStyle>
            <a:lvl1pPr>
              <a:defRPr sz="4400" b="1" baseline="0">
                <a:solidFill>
                  <a:srgbClr val="FC7500"/>
                </a:solidFill>
              </a:defRPr>
            </a:lvl1pPr>
            <a:extLst/>
          </a:lstStyle>
          <a:p>
            <a:r>
              <a:rPr lang="en-US" dirty="0" smtClean="0"/>
              <a:t>Click to add section title</a:t>
            </a:r>
            <a:endParaRPr lang="en-US" dirty="0"/>
          </a:p>
        </p:txBody>
      </p:sp>
      <p:sp>
        <p:nvSpPr>
          <p:cNvPr id="9" name="Rectangle 11"/>
          <p:cNvSpPr>
            <a:spLocks noGrp="1"/>
          </p:cNvSpPr>
          <p:nvPr>
            <p:ph type="body" sz="quarter" idx="14" hasCustomPrompt="1"/>
          </p:nvPr>
        </p:nvSpPr>
        <p:spPr>
          <a:xfrm>
            <a:off x="457200" y="4572000"/>
            <a:ext cx="7772400" cy="838200"/>
          </a:xfrm>
        </p:spPr>
        <p:txBody>
          <a:bodyPr vert="horz" tIns="0"/>
          <a:lstStyle>
            <a:lvl1pPr algn="ctr">
              <a:buFontTx/>
              <a:buNone/>
              <a:defRPr sz="1800">
                <a:solidFill>
                  <a:schemeClr val="tx1">
                    <a:lumMod val="75000"/>
                    <a:lumOff val="25000"/>
                  </a:schemeClr>
                </a:solidFill>
              </a:defRPr>
            </a:lvl1pPr>
            <a:extLst/>
          </a:lstStyle>
          <a:p>
            <a:pPr lvl="0"/>
            <a:r>
              <a:rPr lang="en-US" dirty="0" smtClean="0"/>
              <a:t>Click to add subtitle</a:t>
            </a:r>
            <a:endParaRPr lang="en-US" dirty="0"/>
          </a:p>
        </p:txBody>
      </p:sp>
      <p:sp>
        <p:nvSpPr>
          <p:cNvPr id="10" name="Rectangle 6"/>
          <p:cNvSpPr>
            <a:spLocks noGrp="1"/>
          </p:cNvSpPr>
          <p:nvPr>
            <p:ph type="pic" sz="quarter" idx="11"/>
          </p:nvPr>
        </p:nvSpPr>
        <p:spPr>
          <a:xfrm>
            <a:off x="490868" y="807195"/>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algn="ctr">
              <a:buFontTx/>
              <a:buNone/>
            </a:pPr>
            <a:r>
              <a:rPr lang="en-US" sz="2000" smtClean="0"/>
              <a:t>Click icon to add picture</a:t>
            </a:r>
            <a:endParaRPr lang="en-US" sz="2000" dirty="0"/>
          </a:p>
        </p:txBody>
      </p:sp>
      <p:sp>
        <p:nvSpPr>
          <p:cNvPr id="11" name="Rectangle 6"/>
          <p:cNvSpPr>
            <a:spLocks noGrp="1"/>
          </p:cNvSpPr>
          <p:nvPr>
            <p:ph type="pic" sz="quarter" idx="15"/>
          </p:nvPr>
        </p:nvSpPr>
        <p:spPr>
          <a:xfrm>
            <a:off x="3179134" y="807195"/>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algn="ctr">
              <a:buFontTx/>
              <a:buNone/>
            </a:pPr>
            <a:r>
              <a:rPr lang="en-US" sz="2000" smtClean="0"/>
              <a:t>Click icon to add picture</a:t>
            </a:r>
            <a:endParaRPr lang="en-US" sz="2000" dirty="0"/>
          </a:p>
        </p:txBody>
      </p:sp>
      <p:sp>
        <p:nvSpPr>
          <p:cNvPr id="12" name="Rectangle 6"/>
          <p:cNvSpPr>
            <a:spLocks noGrp="1"/>
          </p:cNvSpPr>
          <p:nvPr>
            <p:ph type="pic" sz="quarter" idx="16"/>
          </p:nvPr>
        </p:nvSpPr>
        <p:spPr>
          <a:xfrm>
            <a:off x="5867400" y="807195"/>
            <a:ext cx="2286000" cy="2286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000" i="0" kern="1200" dirty="0">
                <a:solidFill>
                  <a:schemeClr val="tx1">
                    <a:lumMod val="65000"/>
                    <a:lumOff val="35000"/>
                  </a:schemeClr>
                </a:solidFill>
                <a:latin typeface="+mn-lt"/>
                <a:ea typeface="+mn-ea"/>
                <a:cs typeface="+mn-cs"/>
              </a:defRPr>
            </a:lvl1pPr>
            <a:extLst/>
          </a:lstStyle>
          <a:p>
            <a:pPr algn="ctr">
              <a:buFontTx/>
              <a:buNone/>
            </a:pPr>
            <a:r>
              <a:rPr lang="en-US" sz="2000" smtClean="0"/>
              <a:t>Click icon to add picture</a:t>
            </a:r>
            <a:endParaRPr lang="en-US" sz="2000" dirty="0"/>
          </a:p>
        </p:txBody>
      </p:sp>
      <p:sp>
        <p:nvSpPr>
          <p:cNvPr id="18"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9" name="Footer Placeholder 4"/>
          <p:cNvSpPr>
            <a:spLocks noGrp="1"/>
          </p:cNvSpPr>
          <p:nvPr>
            <p:ph type="ftr" sz="quarter" idx="17"/>
          </p:nvPr>
        </p:nvSpPr>
        <p:spPr>
          <a:xfrm>
            <a:off x="2971800" y="6553200"/>
            <a:ext cx="2895600" cy="304800"/>
          </a:xfrm>
        </p:spPr>
        <p:txBody>
          <a:bodyPr/>
          <a:lstStyle/>
          <a:p>
            <a:endParaRPr lang="en-US"/>
          </a:p>
        </p:txBody>
      </p:sp>
      <p:sp>
        <p:nvSpPr>
          <p:cNvPr id="20"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21" name="Rectangle 20"/>
          <p:cNvSpPr/>
          <p:nvPr userDrawn="1"/>
        </p:nvSpPr>
        <p:spPr>
          <a:xfrm>
            <a:off x="8524568" y="0"/>
            <a:ext cx="540774" cy="6858000"/>
          </a:xfrm>
          <a:prstGeom prst="rect">
            <a:avLst/>
          </a:prstGeom>
          <a:solidFill>
            <a:srgbClr val="91B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22" name="Straight Connector 21"/>
          <p:cNvCxnSpPr/>
          <p:nvPr userDrawn="1"/>
        </p:nvCxnSpPr>
        <p:spPr>
          <a:xfrm rot="5400000">
            <a:off x="5693734" y="3429000"/>
            <a:ext cx="6858000" cy="0"/>
          </a:xfrm>
          <a:prstGeom prst="line">
            <a:avLst/>
          </a:prstGeom>
          <a:ln w="50800">
            <a:solidFill>
              <a:srgbClr val="91BED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ndscape with Transparent Caption">
    <p:spTree>
      <p:nvGrpSpPr>
        <p:cNvPr id="1" name=""/>
        <p:cNvGrpSpPr/>
        <p:nvPr/>
      </p:nvGrpSpPr>
      <p:grpSpPr>
        <a:xfrm>
          <a:off x="0" y="0"/>
          <a:ext cx="0" cy="0"/>
          <a:chOff x="0" y="0"/>
          <a:chExt cx="0" cy="0"/>
        </a:xfrm>
      </p:grpSpPr>
      <p:sp>
        <p:nvSpPr>
          <p:cNvPr id="6" name="Rectangle 9"/>
          <p:cNvSpPr>
            <a:spLocks noGrp="1" noChangeAspect="1"/>
          </p:cNvSpPr>
          <p:nvPr>
            <p:ph type="pic" sz="quarter" idx="14"/>
          </p:nvPr>
        </p:nvSpPr>
        <p:spPr>
          <a:xfrm>
            <a:off x="1143000" y="762000"/>
            <a:ext cx="6299200" cy="47244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9"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0" name="Footer Placeholder 4"/>
          <p:cNvSpPr>
            <a:spLocks noGrp="1"/>
          </p:cNvSpPr>
          <p:nvPr>
            <p:ph type="ftr" sz="quarter" idx="11"/>
          </p:nvPr>
        </p:nvSpPr>
        <p:spPr>
          <a:xfrm>
            <a:off x="2971800" y="6553200"/>
            <a:ext cx="2895600" cy="304800"/>
          </a:xfrm>
        </p:spPr>
        <p:txBody>
          <a:bodyPr/>
          <a:lstStyle/>
          <a:p>
            <a:endParaRPr lang="en-US"/>
          </a:p>
        </p:txBody>
      </p:sp>
      <p:sp>
        <p:nvSpPr>
          <p:cNvPr id="11"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12" name="Rectangle 11"/>
          <p:cNvSpPr/>
          <p:nvPr userDrawn="1"/>
        </p:nvSpPr>
        <p:spPr>
          <a:xfrm>
            <a:off x="1170166" y="5669280"/>
            <a:ext cx="6297434" cy="731520"/>
          </a:xfrm>
          <a:prstGeom prst="rect">
            <a:avLst/>
          </a:prstGeom>
          <a:noFill/>
          <a:ln w="38100">
            <a:solidFill>
              <a:schemeClr val="tx1">
                <a:lumMod val="95000"/>
                <a:lumOff val="5000"/>
                <a:alpha val="5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6" hasCustomPrompt="1"/>
          </p:nvPr>
        </p:nvSpPr>
        <p:spPr>
          <a:xfrm>
            <a:off x="1219199" y="5715000"/>
            <a:ext cx="6191693" cy="632637"/>
          </a:xfrm>
          <a:solidFill>
            <a:schemeClr val="tx1">
              <a:alpha val="35000"/>
            </a:schemeClr>
          </a:solidFill>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None/>
              <a:defRPr lang="en-US" sz="3000" b="1" kern="1200" dirty="0" smtClean="0">
                <a:solidFill>
                  <a:schemeClr val="tx1">
                    <a:lumMod val="85000"/>
                    <a:lumOff val="15000"/>
                  </a:schemeClr>
                </a:solidFill>
                <a:latin typeface="Arial" pitchFamily="34" charset="0"/>
                <a:ea typeface="+mn-ea"/>
                <a:cs typeface="Arial" pitchFamily="34" charset="0"/>
              </a:defRPr>
            </a:lvl1pPr>
          </a:lstStyle>
          <a:p>
            <a:pPr lvl="0"/>
            <a:r>
              <a:rPr lang="en-US" dirty="0" smtClean="0"/>
              <a:t>Click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2" name="Title 1"/>
          <p:cNvSpPr>
            <a:spLocks noGrp="1"/>
          </p:cNvSpPr>
          <p:nvPr>
            <p:ph type="title"/>
          </p:nvPr>
        </p:nvSpPr>
        <p:spPr>
          <a:xfrm>
            <a:off x="1676400" y="4800600"/>
            <a:ext cx="5486400" cy="566738"/>
          </a:xfrm>
          <a:solidFill>
            <a:srgbClr val="FC7500"/>
          </a:solidFill>
        </p:spPr>
        <p:txBody>
          <a:bodyPr anchor="b"/>
          <a:lstStyle>
            <a:lvl1pPr algn="l">
              <a:defRPr sz="2000" b="1">
                <a:solidFill>
                  <a:schemeClr val="bg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676400" y="612775"/>
            <a:ext cx="5486400" cy="411480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6400" y="5443538"/>
            <a:ext cx="5486400" cy="804862"/>
          </a:xfrm>
        </p:spPr>
        <p:txBody>
          <a:bodyPr>
            <a:normAutofit/>
          </a:bodyPr>
          <a:lstStyle>
            <a:lvl1pPr marL="0" indent="0">
              <a:buNone/>
              <a:defRPr sz="16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1" name="Footer Placeholder 4"/>
          <p:cNvSpPr>
            <a:spLocks noGrp="1"/>
          </p:cNvSpPr>
          <p:nvPr>
            <p:ph type="ftr" sz="quarter" idx="11"/>
          </p:nvPr>
        </p:nvSpPr>
        <p:spPr>
          <a:xfrm>
            <a:off x="2971800" y="6553200"/>
            <a:ext cx="2895600" cy="304800"/>
          </a:xfrm>
        </p:spPr>
        <p:txBody>
          <a:bodyPr/>
          <a:lstStyle/>
          <a:p>
            <a:endParaRPr lang="en-US"/>
          </a:p>
        </p:txBody>
      </p:sp>
      <p:sp>
        <p:nvSpPr>
          <p:cNvPr id="12"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ndscape with Capti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5"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6" name="Footer Placeholder 4"/>
          <p:cNvSpPr>
            <a:spLocks noGrp="1"/>
          </p:cNvSpPr>
          <p:nvPr>
            <p:ph type="ftr" sz="quarter" idx="11"/>
          </p:nvPr>
        </p:nvSpPr>
        <p:spPr>
          <a:xfrm>
            <a:off x="2971800" y="6553200"/>
            <a:ext cx="2895600" cy="304800"/>
          </a:xfrm>
        </p:spPr>
        <p:txBody>
          <a:bodyPr/>
          <a:lstStyle/>
          <a:p>
            <a:endParaRPr lang="en-US"/>
          </a:p>
        </p:txBody>
      </p:sp>
      <p:sp>
        <p:nvSpPr>
          <p:cNvPr id="9"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
        <p:nvSpPr>
          <p:cNvPr id="12" name="Rectangle 9"/>
          <p:cNvSpPr>
            <a:spLocks noGrp="1" noChangeAspect="1"/>
          </p:cNvSpPr>
          <p:nvPr>
            <p:ph type="pic" sz="quarter" idx="14"/>
          </p:nvPr>
        </p:nvSpPr>
        <p:spPr>
          <a:xfrm>
            <a:off x="1244600" y="304800"/>
            <a:ext cx="6299200" cy="4724400"/>
          </a:xfrm>
          <a:solidFill>
            <a:schemeClr val="bg1">
              <a:lumMod val="95000"/>
            </a:schemeClr>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lstStyle>
            <a:lvl1pPr marL="0" marR="0" indent="1588" algn="ctr" rtl="0" latinLnBrk="0">
              <a:spcBef>
                <a:spcPct val="20000"/>
              </a:spcBef>
              <a:buFontTx/>
              <a:buNone/>
              <a:defRPr lang="en-US" sz="2800" i="0" smtClean="0">
                <a:solidFill>
                  <a:schemeClr val="tx1">
                    <a:lumMod val="50000"/>
                    <a:lumOff val="50000"/>
                  </a:schemeClr>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14" name="Text Placeholder 13"/>
          <p:cNvSpPr>
            <a:spLocks noGrp="1"/>
          </p:cNvSpPr>
          <p:nvPr>
            <p:ph type="body" sz="quarter" idx="15" hasCustomPrompt="1"/>
          </p:nvPr>
        </p:nvSpPr>
        <p:spPr>
          <a:xfrm>
            <a:off x="457200" y="5181600"/>
            <a:ext cx="7848600" cy="457200"/>
          </a:xfrm>
        </p:spPr>
        <p:txBody>
          <a:bodyPr>
            <a:normAutofit/>
          </a:bodyPr>
          <a:lstStyle>
            <a:lvl1pPr>
              <a:buNone/>
              <a:defRPr sz="2400" b="1" baseline="0">
                <a:solidFill>
                  <a:srgbClr val="FC7500"/>
                </a:solidFill>
              </a:defRPr>
            </a:lvl1pPr>
          </a:lstStyle>
          <a:p>
            <a:pPr lvl="0"/>
            <a:r>
              <a:rPr lang="en-US" dirty="0" smtClean="0"/>
              <a:t>Click to add title</a:t>
            </a:r>
            <a:endParaRPr lang="en-US" dirty="0"/>
          </a:p>
        </p:txBody>
      </p:sp>
      <p:sp>
        <p:nvSpPr>
          <p:cNvPr id="16" name="Text Placeholder 15"/>
          <p:cNvSpPr>
            <a:spLocks noGrp="1"/>
          </p:cNvSpPr>
          <p:nvPr>
            <p:ph type="body" sz="quarter" idx="16" hasCustomPrompt="1"/>
          </p:nvPr>
        </p:nvSpPr>
        <p:spPr>
          <a:xfrm>
            <a:off x="457200" y="5715000"/>
            <a:ext cx="7848600" cy="685800"/>
          </a:xfrm>
        </p:spPr>
        <p:txBody>
          <a:bodyPr>
            <a:noAutofit/>
          </a:bodyPr>
          <a:lstStyle>
            <a:lvl1pPr>
              <a:buNone/>
              <a:defRPr sz="1800" baseline="0">
                <a:solidFill>
                  <a:schemeClr val="tx1">
                    <a:lumMod val="75000"/>
                    <a:lumOff val="25000"/>
                  </a:schemeClr>
                </a:solidFill>
              </a:defRPr>
            </a:lvl1pPr>
          </a:lstStyle>
          <a:p>
            <a:pPr lvl="0"/>
            <a:r>
              <a:rPr lang="en-US" dirty="0" smtClean="0"/>
              <a:t>Click to add text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ndscape">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477079" y="228600"/>
            <a:ext cx="8189844" cy="6172200"/>
          </a:xfrm>
          <a:prstGeom prst="rect">
            <a:avLst/>
          </a:prstGeom>
          <a:noFill/>
          <a:ln w="117475" cmpd="thinThick">
            <a:solidFill>
              <a:srgbClr val="FC75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p:cNvSpPr>
            <a:spLocks noGrp="1" noChangeAspect="1"/>
          </p:cNvSpPr>
          <p:nvPr>
            <p:ph type="pic" sz="quarter" idx="13"/>
          </p:nvPr>
        </p:nvSpPr>
        <p:spPr>
          <a:xfrm>
            <a:off x="551994" y="299695"/>
            <a:ext cx="8040013" cy="6030010"/>
          </a:xfrm>
          <a:solidFill>
            <a:schemeClr val="bg1"/>
          </a:solidFill>
          <a:ln w="57150">
            <a:noFill/>
          </a:ln>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rgbClr val="FC7500"/>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8"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9" name="Footer Placeholder 4"/>
          <p:cNvSpPr>
            <a:spLocks noGrp="1"/>
          </p:cNvSpPr>
          <p:nvPr>
            <p:ph type="ftr" sz="quarter" idx="11"/>
          </p:nvPr>
        </p:nvSpPr>
        <p:spPr>
          <a:xfrm>
            <a:off x="3124200" y="6553200"/>
            <a:ext cx="2895600" cy="304800"/>
          </a:xfrm>
        </p:spPr>
        <p:txBody>
          <a:bodyPr/>
          <a:lstStyle/>
          <a:p>
            <a:endParaRPr lang="en-US"/>
          </a:p>
        </p:txBody>
      </p:sp>
      <p:sp>
        <p:nvSpPr>
          <p:cNvPr id="10" name="Slide Number Placeholder 5"/>
          <p:cNvSpPr>
            <a:spLocks noGrp="1"/>
          </p:cNvSpPr>
          <p:nvPr>
            <p:ph type="sldNum" sz="quarter" idx="12"/>
          </p:nvPr>
        </p:nvSpPr>
        <p:spPr>
          <a:xfrm>
            <a:off x="6553200" y="6553200"/>
            <a:ext cx="21336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ndscape with Title">
    <p:bg>
      <p:bgPr>
        <a:solidFill>
          <a:srgbClr val="91BED4"/>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3804047" cy="6858000"/>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fld id="{EFEED2B4-868F-4681-9E70-FF7ECCDC67D4}" type="datetimeFigureOut">
              <a:rPr lang="en-US" smtClean="0"/>
              <a:pPr/>
              <a:t>7/24/2017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80F88FF4-1BD9-4AA8-B980-C7776087ABAF}" type="slidenum">
              <a:rPr lang="en-US" smtClean="0"/>
              <a:pPr/>
              <a:t>‹#›</a:t>
            </a:fld>
            <a:endParaRPr lang="en-US" dirty="0"/>
          </a:p>
        </p:txBody>
      </p:sp>
      <p:sp>
        <p:nvSpPr>
          <p:cNvPr id="6" name="Rectangle 9"/>
          <p:cNvSpPr>
            <a:spLocks noGrp="1" noChangeAspect="1"/>
          </p:cNvSpPr>
          <p:nvPr>
            <p:ph type="pic" sz="quarter" idx="13"/>
          </p:nvPr>
        </p:nvSpPr>
        <p:spPr>
          <a:xfrm>
            <a:off x="533400" y="370790"/>
            <a:ext cx="8040013" cy="603001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342900" marR="0" indent="-342900" algn="ctr" defTabSz="914400" rtl="0" eaLnBrk="1" latinLnBrk="0" hangingPunct="1">
              <a:spcBef>
                <a:spcPct val="20000"/>
              </a:spcBef>
              <a:buClr>
                <a:srgbClr val="438086"/>
              </a:buClr>
              <a:buSzPct val="60000"/>
              <a:buFontTx/>
              <a:buNone/>
              <a:defRPr lang="en-US" sz="2400" i="0" kern="1200" dirty="0">
                <a:solidFill>
                  <a:srgbClr val="FC7500"/>
                </a:solidFill>
                <a:latin typeface="+mn-lt"/>
                <a:ea typeface="+mn-ea"/>
                <a:cs typeface="+mn-cs"/>
              </a:defRPr>
            </a:lvl1pPr>
            <a:extLst/>
          </a:lstStyle>
          <a:p>
            <a:pPr marL="0" marR="0" indent="1588" algn="ctr" rtl="0" latinLnBrk="0">
              <a:spcBef>
                <a:spcPct val="20000"/>
              </a:spcBef>
              <a:buFontTx/>
              <a:buNone/>
            </a:pPr>
            <a:r>
              <a:rPr lang="en-US" sz="2400" i="0" smtClean="0">
                <a:solidFill>
                  <a:schemeClr val="tx1"/>
                </a:solidFill>
                <a:latin typeface="+mn-lt"/>
                <a:ea typeface="+mn-ea"/>
                <a:cs typeface="+mn-cs"/>
              </a:rPr>
              <a:t>Click icon to add picture</a:t>
            </a:r>
            <a:endParaRPr lang="en-US" i="0" dirty="0"/>
          </a:p>
        </p:txBody>
      </p:sp>
      <p:sp>
        <p:nvSpPr>
          <p:cNvPr id="7" name="Text Placeholder 10"/>
          <p:cNvSpPr>
            <a:spLocks noGrp="1"/>
          </p:cNvSpPr>
          <p:nvPr>
            <p:ph type="body" sz="quarter" idx="14" hasCustomPrompt="1"/>
          </p:nvPr>
        </p:nvSpPr>
        <p:spPr>
          <a:xfrm>
            <a:off x="5105400" y="5257800"/>
            <a:ext cx="4038600" cy="505047"/>
          </a:xfrm>
          <a:solidFill>
            <a:schemeClr val="tx1">
              <a:alpha val="46000"/>
            </a:schemeClr>
          </a:solidFill>
        </p:spPr>
        <p:txBody>
          <a:bodyPr>
            <a:normAutofit/>
          </a:bodyPr>
          <a:lstStyle>
            <a:lvl1pPr>
              <a:buNone/>
              <a:defRPr sz="2800" baseline="0">
                <a:solidFill>
                  <a:schemeClr val="bg1"/>
                </a:solidFill>
              </a:defRPr>
            </a:lvl1pPr>
          </a:lstStyle>
          <a:p>
            <a:pPr lvl="0"/>
            <a:r>
              <a:rPr lang="en-US" dirty="0" smtClean="0"/>
              <a:t>Click to add Title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Up Portrait with Captions">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8"/>
          <p:cNvSpPr>
            <a:spLocks noGrp="1" noChangeAspect="1"/>
          </p:cNvSpPr>
          <p:nvPr>
            <p:ph type="pic" sz="quarter" idx="13"/>
          </p:nvPr>
        </p:nvSpPr>
        <p:spPr>
          <a:xfrm>
            <a:off x="4512497" y="381000"/>
            <a:ext cx="3431353" cy="4575141"/>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1588" algn="ctr" defTabSz="914400" rtl="0" eaLnBrk="1" latinLnBrk="0" hangingPunct="1">
              <a:spcBef>
                <a:spcPct val="20000"/>
              </a:spcBef>
              <a:buFontTx/>
              <a:buNone/>
              <a:defRPr lang="en-US" sz="2400" i="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7" name="Rectangle 8"/>
          <p:cNvSpPr>
            <a:spLocks noGrp="1" noChangeAspect="1"/>
          </p:cNvSpPr>
          <p:nvPr>
            <p:ph type="pic" sz="quarter" idx="14"/>
          </p:nvPr>
        </p:nvSpPr>
        <p:spPr>
          <a:xfrm>
            <a:off x="857250" y="381000"/>
            <a:ext cx="3429000" cy="4572000"/>
          </a:xfrm>
          <a:solidFill>
            <a:srgbClr val="F0F0F0"/>
          </a:solidFill>
          <a:ln w="57150">
            <a:solidFill>
              <a:schemeClr val="bg1"/>
            </a:solidFill>
          </a:ln>
          <a:effectLst>
            <a:outerShdw dist="38100" dir="2700000" algn="tl" rotWithShape="0">
              <a:prstClr val="black">
                <a:alpha val="17000"/>
              </a:prstClr>
            </a:outerShdw>
          </a:effectLst>
        </p:spPr>
        <p:txBody>
          <a:bodyPr vert="horz" lIns="91440" tIns="45720" rIns="91440" bIns="45720" rtlCol="0">
            <a:normAutofit/>
          </a:bodyPr>
          <a:lstStyle>
            <a:lvl1pPr marL="0" marR="0" indent="0" algn="ctr" defTabSz="914400" rtl="0" eaLnBrk="1" latinLnBrk="0" hangingPunct="1">
              <a:spcBef>
                <a:spcPct val="20000"/>
              </a:spcBef>
              <a:buFontTx/>
              <a:buNone/>
              <a:defRPr lang="en-US" sz="2400" kern="1200" dirty="0">
                <a:solidFill>
                  <a:schemeClr val="tx1">
                    <a:lumMod val="65000"/>
                    <a:lumOff val="35000"/>
                  </a:schemeClr>
                </a:solidFill>
                <a:latin typeface="+mn-lt"/>
                <a:ea typeface="+mn-ea"/>
                <a:cs typeface="+mn-cs"/>
              </a:defRPr>
            </a:lvl1pPr>
            <a:extLst/>
          </a:lstStyle>
          <a:p>
            <a:pPr marL="0" marR="0" indent="1588" algn="ctr" rtl="0" latinLnBrk="0">
              <a:spcBef>
                <a:spcPct val="20000"/>
              </a:spcBef>
              <a:buFontTx/>
              <a:buNone/>
            </a:pPr>
            <a:r>
              <a:rPr lang="en-US" sz="2400" i="0" smtClean="0"/>
              <a:t>Click icon to add picture</a:t>
            </a:r>
            <a:endParaRPr lang="en-US" sz="2400" i="0" dirty="0"/>
          </a:p>
        </p:txBody>
      </p:sp>
      <p:sp>
        <p:nvSpPr>
          <p:cNvPr id="8" name="Rectangle 7"/>
          <p:cNvSpPr>
            <a:spLocks noGrp="1"/>
          </p:cNvSpPr>
          <p:nvPr>
            <p:ph type="body" sz="quarter" idx="15" hasCustomPrompt="1"/>
          </p:nvPr>
        </p:nvSpPr>
        <p:spPr>
          <a:xfrm>
            <a:off x="838200" y="5181600"/>
            <a:ext cx="3476626" cy="1066800"/>
          </a:xfrm>
        </p:spPr>
        <p:txBody>
          <a:bodyPr lIns="91440" rIns="9144" anchor="t" anchorCtr="0">
            <a:noAutofit/>
          </a:bodyPr>
          <a:lstStyle>
            <a:lvl1pPr marL="0" marR="0" indent="0" algn="ctr"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9" name="Rectangle 7"/>
          <p:cNvSpPr>
            <a:spLocks noGrp="1"/>
          </p:cNvSpPr>
          <p:nvPr>
            <p:ph type="body" sz="quarter" idx="16" hasCustomPrompt="1"/>
          </p:nvPr>
        </p:nvSpPr>
        <p:spPr>
          <a:xfrm>
            <a:off x="4505324" y="5181600"/>
            <a:ext cx="3476625" cy="1066800"/>
          </a:xfrm>
        </p:spPr>
        <p:txBody>
          <a:bodyPr lIns="91440" rIns="9144" anchor="t" anchorCtr="0">
            <a:noAutofit/>
          </a:bodyPr>
          <a:lstStyle>
            <a:lvl1pPr marL="0" marR="0" indent="0" algn="ctr" rtl="0" latinLnBrk="0">
              <a:spcBef>
                <a:spcPct val="20000"/>
              </a:spcBef>
              <a:buFontTx/>
              <a:buNone/>
              <a:defRPr sz="1800" baseline="0">
                <a:solidFill>
                  <a:schemeClr val="tx1">
                    <a:lumMod val="75000"/>
                    <a:lumOff val="25000"/>
                  </a:schemeClr>
                </a:solidFill>
                <a:latin typeface="+mn-lt"/>
                <a:ea typeface="+mn-ea"/>
                <a:cs typeface="+mn-cs"/>
              </a:defRPr>
            </a:lvl1pPr>
            <a:extLst/>
          </a:lstStyle>
          <a:p>
            <a:pPr lvl="0"/>
            <a:r>
              <a:rPr lang="en-US" dirty="0" smtClean="0"/>
              <a:t>Click to add caption</a:t>
            </a:r>
            <a:endParaRPr lang="en-US" dirty="0"/>
          </a:p>
        </p:txBody>
      </p:sp>
      <p:sp>
        <p:nvSpPr>
          <p:cNvPr id="12" name="Date Placeholder 3"/>
          <p:cNvSpPr>
            <a:spLocks noGrp="1"/>
          </p:cNvSpPr>
          <p:nvPr>
            <p:ph type="dt" sz="half" idx="10"/>
          </p:nvPr>
        </p:nvSpPr>
        <p:spPr>
          <a:xfrm>
            <a:off x="457200" y="6553200"/>
            <a:ext cx="2133600" cy="304800"/>
          </a:xfrm>
        </p:spPr>
        <p:txBody>
          <a:bodyPr/>
          <a:lstStyle/>
          <a:p>
            <a:fld id="{EFEED2B4-868F-4681-9E70-FF7ECCDC67D4}" type="datetimeFigureOut">
              <a:rPr lang="en-US" smtClean="0"/>
              <a:t>7/24/2017</a:t>
            </a:fld>
            <a:endParaRPr lang="en-US"/>
          </a:p>
        </p:txBody>
      </p:sp>
      <p:sp>
        <p:nvSpPr>
          <p:cNvPr id="13" name="Footer Placeholder 4"/>
          <p:cNvSpPr>
            <a:spLocks noGrp="1"/>
          </p:cNvSpPr>
          <p:nvPr>
            <p:ph type="ftr" sz="quarter" idx="11"/>
          </p:nvPr>
        </p:nvSpPr>
        <p:spPr>
          <a:xfrm>
            <a:off x="2971800" y="6553200"/>
            <a:ext cx="2895600" cy="304800"/>
          </a:xfrm>
        </p:spPr>
        <p:txBody>
          <a:bodyPr/>
          <a:lstStyle/>
          <a:p>
            <a:endParaRPr lang="en-US"/>
          </a:p>
        </p:txBody>
      </p:sp>
      <p:sp>
        <p:nvSpPr>
          <p:cNvPr id="14" name="Slide Number Placeholder 5"/>
          <p:cNvSpPr>
            <a:spLocks noGrp="1"/>
          </p:cNvSpPr>
          <p:nvPr>
            <p:ph type="sldNum" sz="quarter" idx="12"/>
          </p:nvPr>
        </p:nvSpPr>
        <p:spPr>
          <a:xfrm>
            <a:off x="6248400" y="6553200"/>
            <a:ext cx="2057400" cy="304800"/>
          </a:xfrm>
        </p:spPr>
        <p:txBody>
          <a:bodyPr/>
          <a:lstStyle/>
          <a:p>
            <a:fld id="{80F88FF4-1BD9-4AA8-B980-C7776087ABAF}"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553200"/>
            <a:ext cx="2133600" cy="304800"/>
          </a:xfrm>
          <a:prstGeom prst="rect">
            <a:avLst/>
          </a:prstGeom>
        </p:spPr>
        <p:txBody>
          <a:bodyPr vert="horz" lIns="91440" tIns="45720" rIns="91440" bIns="45720" rtlCol="0" anchor="ctr"/>
          <a:lstStyle>
            <a:lvl1pPr algn="l">
              <a:defRPr sz="1200">
                <a:solidFill>
                  <a:schemeClr val="tx1">
                    <a:tint val="75000"/>
                  </a:schemeClr>
                </a:solidFill>
              </a:defRPr>
            </a:lvl1pPr>
          </a:lstStyle>
          <a:p>
            <a:fld id="{EFEED2B4-868F-4681-9E70-FF7ECCDC67D4}" type="datetimeFigureOut">
              <a:rPr lang="en-US" smtClean="0"/>
              <a:t>7/24/2017</a:t>
            </a:fld>
            <a:endParaRPr lang="en-US"/>
          </a:p>
        </p:txBody>
      </p:sp>
      <p:sp>
        <p:nvSpPr>
          <p:cNvPr id="5" name="Footer Placeholder 4"/>
          <p:cNvSpPr>
            <a:spLocks noGrp="1"/>
          </p:cNvSpPr>
          <p:nvPr>
            <p:ph type="ftr" sz="quarter" idx="3"/>
          </p:nvPr>
        </p:nvSpPr>
        <p:spPr>
          <a:xfrm>
            <a:off x="3124200" y="6553200"/>
            <a:ext cx="2895600" cy="304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553200"/>
            <a:ext cx="2133600" cy="304800"/>
          </a:xfrm>
          <a:prstGeom prst="rect">
            <a:avLst/>
          </a:prstGeom>
        </p:spPr>
        <p:txBody>
          <a:bodyPr vert="horz" lIns="91440" tIns="45720" rIns="91440" bIns="45720" rtlCol="0" anchor="ctr"/>
          <a:lstStyle>
            <a:lvl1pPr algn="r">
              <a:defRPr sz="1200">
                <a:solidFill>
                  <a:schemeClr val="tx1">
                    <a:tint val="75000"/>
                  </a:schemeClr>
                </a:solidFill>
              </a:defRPr>
            </a:lvl1pPr>
          </a:lstStyle>
          <a:p>
            <a:fld id="{80F88FF4-1BD9-4AA8-B980-C7776087ABAF}" type="slidenum">
              <a:rPr lang="en-US" smtClean="0"/>
              <a:t>‹#›</a:t>
            </a:fld>
            <a:endParaRPr lang="en-US"/>
          </a:p>
        </p:txBody>
      </p:sp>
      <p:sp>
        <p:nvSpPr>
          <p:cNvPr id="7" name="Rectangle 6"/>
          <p:cNvSpPr/>
          <p:nvPr/>
        </p:nvSpPr>
        <p:spPr>
          <a:xfrm>
            <a:off x="8532519" y="0"/>
            <a:ext cx="540774" cy="6858000"/>
          </a:xfrm>
          <a:prstGeom prst="rect">
            <a:avLst/>
          </a:prstGeom>
          <a:solidFill>
            <a:srgbClr val="FC7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C7500"/>
              </a:solidFill>
            </a:endParaRPr>
          </a:p>
        </p:txBody>
      </p:sp>
      <p:cxnSp>
        <p:nvCxnSpPr>
          <p:cNvPr id="8" name="Straight Connector 7"/>
          <p:cNvCxnSpPr/>
          <p:nvPr/>
        </p:nvCxnSpPr>
        <p:spPr>
          <a:xfrm rot="5400000">
            <a:off x="5693455" y="3429000"/>
            <a:ext cx="6858000" cy="0"/>
          </a:xfrm>
          <a:prstGeom prst="line">
            <a:avLst/>
          </a:prstGeom>
          <a:ln w="50800">
            <a:solidFill>
              <a:srgbClr val="FC75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1" r:id="rId2"/>
    <p:sldLayoutId id="2147483661" r:id="rId3"/>
    <p:sldLayoutId id="2147483676" r:id="rId4"/>
    <p:sldLayoutId id="2147483657" r:id="rId5"/>
    <p:sldLayoutId id="2147483655" r:id="rId6"/>
    <p:sldLayoutId id="2147483674" r:id="rId7"/>
    <p:sldLayoutId id="2147483675" r:id="rId8"/>
    <p:sldLayoutId id="2147483670" r:id="rId9"/>
    <p:sldLayoutId id="2147483671" r:id="rId10"/>
    <p:sldLayoutId id="2147483679" r:id="rId11"/>
    <p:sldLayoutId id="2147483680" r:id="rId12"/>
    <p:sldLayoutId id="2147483672" r:id="rId13"/>
    <p:sldLayoutId id="2147483673" r:id="rId14"/>
    <p:sldLayoutId id="2147483650" r:id="rId15"/>
    <p:sldLayoutId id="2147483667" r:id="rId16"/>
    <p:sldLayoutId id="2147483668" r:id="rId17"/>
    <p:sldLayoutId id="2147483666" r:id="rId18"/>
    <p:sldLayoutId id="2147483664" r:id="rId19"/>
    <p:sldLayoutId id="2147483663" r:id="rId20"/>
    <p:sldLayoutId id="2147483653" r:id="rId21"/>
    <p:sldLayoutId id="2147483652" r:id="rId22"/>
    <p:sldLayoutId id="2147483660" r:id="rId23"/>
    <p:sldLayoutId id="2147483658" r:id="rId24"/>
    <p:sldLayoutId id="2147483665" r:id="rId25"/>
    <p:sldLayoutId id="2147483669" r:id="rId26"/>
    <p:sldLayoutId id="2147483654" r:id="rId27"/>
    <p:sldLayoutId id="2147483656" r:id="rId28"/>
    <p:sldLayoutId id="2147483684" r:id="rId2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971799" y="1177729"/>
            <a:ext cx="4876801" cy="983431"/>
          </a:xfrm>
        </p:spPr>
        <p:txBody>
          <a:bodyPr>
            <a:noAutofit/>
          </a:bodyPr>
          <a:lstStyle/>
          <a:p>
            <a:pPr algn="l">
              <a:spcBef>
                <a:spcPts val="0"/>
              </a:spcBef>
            </a:pPr>
            <a:r>
              <a:rPr lang="en-US" dirty="0" smtClean="0">
                <a:solidFill>
                  <a:srgbClr val="FC7500"/>
                </a:solidFill>
              </a:rPr>
              <a:t>Chapter 3.0 </a:t>
            </a:r>
          </a:p>
          <a:p>
            <a:pPr algn="l">
              <a:spcBef>
                <a:spcPts val="0"/>
              </a:spcBef>
            </a:pPr>
            <a:r>
              <a:rPr lang="en-US" dirty="0" smtClean="0"/>
              <a:t>Cascading Style Sheets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380999" y="381000"/>
            <a:ext cx="8018489" cy="1066799"/>
          </a:xfrm>
          <a:prstGeom prst="rect">
            <a:avLst/>
          </a:prstGeom>
        </p:spPr>
        <p:txBody>
          <a:bodyPr vert="horz" lIns="91440" tIns="45720" rIns="91440" bIns="45720" rtlCol="0" anchor="b">
            <a:normAutofit lnSpcReduction="1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MY" sz="3200" b="1" dirty="0" smtClean="0"/>
              <a:t>CSS ASSOCIATES STYLE RULES WITH HTML PARTICULAR ELEMENTS</a:t>
            </a:r>
            <a:endParaRPr lang="en-US" sz="3200" b="1" dirty="0"/>
          </a:p>
        </p:txBody>
      </p:sp>
      <p:sp>
        <p:nvSpPr>
          <p:cNvPr id="3" name="Rectangle 2"/>
          <p:cNvSpPr/>
          <p:nvPr/>
        </p:nvSpPr>
        <p:spPr>
          <a:xfrm>
            <a:off x="448454" y="1752600"/>
            <a:ext cx="6942945" cy="369332"/>
          </a:xfrm>
          <a:prstGeom prst="rect">
            <a:avLst/>
          </a:prstGeom>
        </p:spPr>
        <p:txBody>
          <a:bodyPr wrap="square">
            <a:spAutoFit/>
          </a:bodyPr>
          <a:lstStyle/>
          <a:p>
            <a:r>
              <a:rPr lang="en-MY" dirty="0"/>
              <a:t>A CSS rule-set consists of a selector and a declaration block:</a:t>
            </a:r>
          </a:p>
        </p:txBody>
      </p:sp>
      <p:sp>
        <p:nvSpPr>
          <p:cNvPr id="4" name="Rectangle 3"/>
          <p:cNvSpPr/>
          <p:nvPr/>
        </p:nvSpPr>
        <p:spPr>
          <a:xfrm>
            <a:off x="609600" y="2811959"/>
            <a:ext cx="5199757" cy="769441"/>
          </a:xfrm>
          <a:prstGeom prst="rect">
            <a:avLst/>
          </a:prstGeom>
        </p:spPr>
        <p:txBody>
          <a:bodyPr wrap="none">
            <a:spAutoFit/>
          </a:bodyPr>
          <a:lstStyle/>
          <a:p>
            <a:pPr lvl="0" algn="just"/>
            <a:r>
              <a:rPr lang="en-MY" sz="4400" b="1" dirty="0">
                <a:solidFill>
                  <a:srgbClr val="00B050"/>
                </a:solidFill>
              </a:rPr>
              <a:t>selector </a:t>
            </a:r>
            <a:r>
              <a:rPr lang="en-MY" sz="4400" b="1" dirty="0" smtClean="0">
                <a:solidFill>
                  <a:prstClr val="black"/>
                </a:solidFill>
              </a:rPr>
              <a:t>{</a:t>
            </a:r>
            <a:r>
              <a:rPr lang="en-MY" sz="4400" b="1" dirty="0" smtClean="0">
                <a:solidFill>
                  <a:srgbClr val="C00000"/>
                </a:solidFill>
              </a:rPr>
              <a:t>declaration</a:t>
            </a:r>
            <a:r>
              <a:rPr lang="en-MY" sz="4400" b="1" dirty="0" smtClean="0">
                <a:solidFill>
                  <a:prstClr val="black"/>
                </a:solidFill>
              </a:rPr>
              <a:t>}</a:t>
            </a:r>
            <a:endParaRPr lang="en-MY" sz="4400" b="1" dirty="0">
              <a:solidFill>
                <a:prstClr val="black"/>
              </a:solidFill>
            </a:endParaRPr>
          </a:p>
        </p:txBody>
      </p:sp>
      <p:sp>
        <p:nvSpPr>
          <p:cNvPr id="7" name="Rectangle 6"/>
          <p:cNvSpPr/>
          <p:nvPr/>
        </p:nvSpPr>
        <p:spPr>
          <a:xfrm>
            <a:off x="2873886" y="2110984"/>
            <a:ext cx="2557110" cy="523220"/>
          </a:xfrm>
          <a:prstGeom prst="rect">
            <a:avLst/>
          </a:prstGeom>
        </p:spPr>
        <p:txBody>
          <a:bodyPr wrap="none">
            <a:spAutoFit/>
          </a:bodyPr>
          <a:lstStyle/>
          <a:p>
            <a:r>
              <a:rPr lang="en-MY" sz="2800" b="1" dirty="0">
                <a:solidFill>
                  <a:srgbClr val="F79646">
                    <a:lumMod val="75000"/>
                  </a:srgbClr>
                </a:solidFill>
              </a:rPr>
              <a:t>property</a:t>
            </a:r>
            <a:r>
              <a:rPr lang="en-MY" sz="2800" b="1" dirty="0">
                <a:solidFill>
                  <a:prstClr val="black"/>
                </a:solidFill>
              </a:rPr>
              <a:t>: </a:t>
            </a:r>
            <a:r>
              <a:rPr lang="en-MY" sz="2800" b="1" dirty="0">
                <a:solidFill>
                  <a:srgbClr val="8064A2">
                    <a:lumMod val="75000"/>
                  </a:srgbClr>
                </a:solidFill>
              </a:rPr>
              <a:t>value</a:t>
            </a:r>
            <a:r>
              <a:rPr lang="en-MY" sz="2800" b="1" dirty="0">
                <a:solidFill>
                  <a:prstClr val="black"/>
                </a:solidFill>
              </a:rPr>
              <a:t> </a:t>
            </a:r>
            <a:endParaRPr lang="en-MY" sz="2000" dirty="0"/>
          </a:p>
        </p:txBody>
      </p:sp>
      <p:sp>
        <p:nvSpPr>
          <p:cNvPr id="8" name="Right Brace 7"/>
          <p:cNvSpPr/>
          <p:nvPr/>
        </p:nvSpPr>
        <p:spPr>
          <a:xfrm rot="16200000">
            <a:off x="3933688" y="1630400"/>
            <a:ext cx="437506" cy="2363118"/>
          </a:xfrm>
          <a:prstGeom prst="rightBrace">
            <a:avLst>
              <a:gd name="adj1" fmla="val 39990"/>
              <a:gd name="adj2" fmla="val 50000"/>
            </a:avLst>
          </a:prstGeom>
          <a:noFill/>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9" name="Rectangle 8"/>
          <p:cNvSpPr/>
          <p:nvPr/>
        </p:nvSpPr>
        <p:spPr>
          <a:xfrm>
            <a:off x="762000" y="3603885"/>
            <a:ext cx="1698114" cy="1477328"/>
          </a:xfrm>
          <a:prstGeom prst="rect">
            <a:avLst/>
          </a:prstGeom>
        </p:spPr>
        <p:txBody>
          <a:bodyPr wrap="square">
            <a:spAutoFit/>
          </a:bodyPr>
          <a:lstStyle/>
          <a:p>
            <a:pPr algn="just"/>
            <a:r>
              <a:rPr lang="en-MY" dirty="0"/>
              <a:t>The selector points to the HTML element you want to style.</a:t>
            </a:r>
          </a:p>
        </p:txBody>
      </p:sp>
      <p:sp>
        <p:nvSpPr>
          <p:cNvPr id="10" name="Rectangle 9"/>
          <p:cNvSpPr/>
          <p:nvPr/>
        </p:nvSpPr>
        <p:spPr>
          <a:xfrm>
            <a:off x="2801910" y="3859967"/>
            <a:ext cx="2836890" cy="1200329"/>
          </a:xfrm>
          <a:prstGeom prst="rect">
            <a:avLst/>
          </a:prstGeom>
        </p:spPr>
        <p:txBody>
          <a:bodyPr wrap="square">
            <a:spAutoFit/>
          </a:bodyPr>
          <a:lstStyle/>
          <a:p>
            <a:r>
              <a:rPr lang="en-MY" dirty="0">
                <a:solidFill>
                  <a:srgbClr val="000000"/>
                </a:solidFill>
                <a:latin typeface="Verdana"/>
              </a:rPr>
              <a:t>The declaration block contains one or more declarations separated by semicolons.</a:t>
            </a:r>
            <a:endParaRPr lang="en-MY" dirty="0"/>
          </a:p>
        </p:txBody>
      </p:sp>
    </p:spTree>
    <p:extLst>
      <p:ext uri="{BB962C8B-B14F-4D97-AF65-F5344CB8AC3E}">
        <p14:creationId xmlns:p14="http://schemas.microsoft.com/office/powerpoint/2010/main" val="2311790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380999" y="381000"/>
            <a:ext cx="8018489" cy="1066799"/>
          </a:xfrm>
          <a:prstGeom prst="rect">
            <a:avLst/>
          </a:prstGeom>
        </p:spPr>
        <p:txBody>
          <a:bodyPr vert="horz" lIns="91440" tIns="45720" rIns="91440" bIns="45720" rtlCol="0" anchor="b">
            <a:normAutofit lnSpcReduction="10000"/>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MY" sz="3200" b="1" dirty="0" smtClean="0"/>
              <a:t>CSS ASSOCIATES STYLE RULES WITH HTML PARTICULAR ELEMENTS</a:t>
            </a:r>
            <a:endParaRPr lang="en-US" sz="3200" b="1" dirty="0"/>
          </a:p>
        </p:txBody>
      </p:sp>
      <p:sp>
        <p:nvSpPr>
          <p:cNvPr id="3" name="Rectangle 2"/>
          <p:cNvSpPr/>
          <p:nvPr/>
        </p:nvSpPr>
        <p:spPr>
          <a:xfrm>
            <a:off x="448454" y="1752600"/>
            <a:ext cx="7552546" cy="1477328"/>
          </a:xfrm>
          <a:prstGeom prst="rect">
            <a:avLst/>
          </a:prstGeom>
        </p:spPr>
        <p:txBody>
          <a:bodyPr wrap="square">
            <a:spAutoFit/>
          </a:bodyPr>
          <a:lstStyle/>
          <a:p>
            <a:pPr marL="285750" indent="-285750">
              <a:buFont typeface="Arial" panose="020B0604020202020204" pitchFamily="34" charset="0"/>
              <a:buChar char="•"/>
            </a:pPr>
            <a:r>
              <a:rPr lang="en-MY" dirty="0"/>
              <a:t>Rules are made up of selectors (that specify </a:t>
            </a:r>
            <a:r>
              <a:rPr lang="en-MY" dirty="0" smtClean="0"/>
              <a:t>the elements </a:t>
            </a:r>
            <a:r>
              <a:rPr lang="en-MY" dirty="0"/>
              <a:t>the </a:t>
            </a:r>
            <a:r>
              <a:rPr lang="en-MY" dirty="0" smtClean="0"/>
              <a:t>rule applies </a:t>
            </a:r>
            <a:r>
              <a:rPr lang="en-MY" dirty="0"/>
              <a:t>to) and declarations (</a:t>
            </a:r>
            <a:r>
              <a:rPr lang="en-MY" dirty="0" smtClean="0"/>
              <a:t>that indicate </a:t>
            </a:r>
            <a:r>
              <a:rPr lang="en-MY" dirty="0"/>
              <a:t>what these elements should look like</a:t>
            </a:r>
            <a:r>
              <a:rPr lang="en-MY" dirty="0" smtClean="0"/>
              <a:t>).</a:t>
            </a:r>
          </a:p>
          <a:p>
            <a:pPr marL="285750" indent="-285750">
              <a:buFont typeface="Arial" panose="020B0604020202020204" pitchFamily="34" charset="0"/>
              <a:buChar char="•"/>
            </a:pPr>
            <a:endParaRPr lang="en-MY" dirty="0" smtClean="0"/>
          </a:p>
          <a:p>
            <a:pPr marL="285750" indent="-285750">
              <a:buFont typeface="Arial" panose="020B0604020202020204" pitchFamily="34" charset="0"/>
              <a:buChar char="•"/>
            </a:pPr>
            <a:r>
              <a:rPr lang="en-MY" dirty="0"/>
              <a:t>CSS rules usually appear in a separate </a:t>
            </a:r>
            <a:r>
              <a:rPr lang="en-MY" dirty="0" smtClean="0"/>
              <a:t>document, although </a:t>
            </a:r>
            <a:r>
              <a:rPr lang="en-MY" dirty="0"/>
              <a:t>they may appear within an HTML page.</a:t>
            </a:r>
            <a:endParaRPr lang="en-MY" dirty="0"/>
          </a:p>
        </p:txBody>
      </p:sp>
    </p:spTree>
    <p:extLst>
      <p:ext uri="{BB962C8B-B14F-4D97-AF65-F5344CB8AC3E}">
        <p14:creationId xmlns:p14="http://schemas.microsoft.com/office/powerpoint/2010/main" val="3341289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0475" y="240475"/>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88259" y="188259"/>
            <a:ext cx="8776448" cy="6490448"/>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43000" y="5112603"/>
            <a:ext cx="6781800" cy="1364397"/>
          </a:xfrm>
          <a:prstGeom prst="rect">
            <a:avLst/>
          </a:prstGeom>
          <a:noFill/>
        </p:spPr>
        <p:txBody>
          <a:bodyPr wrap="square" rtlCol="0">
            <a:normAutofit/>
          </a:bodyPr>
          <a:lstStyle/>
          <a:p>
            <a:r>
              <a:rPr lang="en-US" sz="2400" b="1" dirty="0">
                <a:solidFill>
                  <a:srgbClr val="FC7500"/>
                </a:solidFill>
              </a:rPr>
              <a:t>Background Removal </a:t>
            </a:r>
            <a:r>
              <a:rPr lang="en-US" sz="2400" dirty="0"/>
              <a:t>allows you to quickly and easily remove backgrounds to isolate </a:t>
            </a:r>
            <a:r>
              <a:rPr lang="en-US" sz="2400" dirty="0" smtClean="0"/>
              <a:t>items </a:t>
            </a:r>
            <a:r>
              <a:rPr lang="en-US" sz="2400" dirty="0"/>
              <a:t>in your image.</a:t>
            </a:r>
          </a:p>
        </p:txBody>
      </p:sp>
      <p:sp>
        <p:nvSpPr>
          <p:cNvPr id="10" name="TextBox 9"/>
          <p:cNvSpPr txBox="1"/>
          <p:nvPr/>
        </p:nvSpPr>
        <p:spPr>
          <a:xfrm>
            <a:off x="240767" y="762000"/>
            <a:ext cx="6432176" cy="461665"/>
          </a:xfrm>
          <a:prstGeom prst="rect">
            <a:avLst/>
          </a:prstGeom>
          <a:solidFill>
            <a:schemeClr val="tx1">
              <a:lumMod val="95000"/>
              <a:lumOff val="5000"/>
              <a:alpha val="55000"/>
            </a:schemeClr>
          </a:solidFill>
        </p:spPr>
        <p:txBody>
          <a:bodyPr wrap="square" rtlCol="0">
            <a:normAutofit/>
          </a:bodyPr>
          <a:lstStyle/>
          <a:p>
            <a:r>
              <a:rPr lang="en-US" sz="2400" b="1" dirty="0" smtClean="0">
                <a:solidFill>
                  <a:schemeClr val="bg1"/>
                </a:solidFill>
              </a:rPr>
              <a:t>	Focus on the Star of Your Photo</a:t>
            </a:r>
            <a:endParaRPr lang="en-US" sz="2400" b="1" dirty="0">
              <a:solidFill>
                <a:schemeClr val="bg1"/>
              </a:solidFill>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481943" y="1752600"/>
            <a:ext cx="4180114" cy="3085605"/>
          </a:xfrm>
          <a:prstGeom prst="rect">
            <a:avLst/>
          </a:prstGeom>
        </p:spPr>
      </p:pic>
      <p:pic>
        <p:nvPicPr>
          <p:cNvPr id="2" name="Picture 1"/>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2478975" y="1759527"/>
            <a:ext cx="4180114" cy="30856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17">
                                            <p:bg/>
                                          </p:spTgt>
                                        </p:tgtEl>
                                      </p:cBhvr>
                                    </p:animEffect>
                                    <p:set>
                                      <p:cBhvr>
                                        <p:cTn id="7" dur="1" fill="hold">
                                          <p:stCondLst>
                                            <p:cond delay="1999"/>
                                          </p:stCondLst>
                                        </p:cTn>
                                        <p:tgtEl>
                                          <p:spTgt spid="1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10" name="Picture Placeholder 9"/>
          <p:cNvPicPr>
            <a:picLocks noGrp="1" noChangeAspect="1"/>
          </p:cNvPicPr>
          <p:nvPr>
            <p:ph type="pic" sz="quarter" idx="18"/>
          </p:nvPr>
        </p:nvPicPr>
        <p:blipFill rotWithShape="1">
          <a:blip r:embed="rId3" cstate="email">
            <a:grayscl/>
            <a:extLst>
              <a:ext uri="{28A0092B-C50C-407E-A947-70E740481C1C}">
                <a14:useLocalDpi xmlns:a14="http://schemas.microsoft.com/office/drawing/2010/main"/>
              </a:ext>
            </a:extLst>
          </a:blip>
          <a:srcRect t="-401"/>
          <a:stretch/>
        </p:blipFill>
        <p:spPr/>
      </p:pic>
      <p:pic>
        <p:nvPicPr>
          <p:cNvPr id="3" name="Picture Placeholder 2"/>
          <p:cNvPicPr>
            <a:picLocks noGrp="1" noChangeAspect="1"/>
          </p:cNvPicPr>
          <p:nvPr>
            <p:ph type="pic" sz="quarter" idx="23"/>
          </p:nvPr>
        </p:nvPicPr>
        <p:blipFill rotWithShape="1">
          <a:blip r:embed="rId4" cstate="email">
            <a:grayscl/>
            <a:extLst>
              <a:ext uri="{28A0092B-C50C-407E-A947-70E740481C1C}">
                <a14:useLocalDpi xmlns:a14="http://schemas.microsoft.com/office/drawing/2010/main"/>
              </a:ext>
            </a:extLst>
          </a:blip>
          <a:srcRect/>
          <a:stretch/>
        </p:blipFill>
        <p:spPr/>
      </p:pic>
      <p:pic>
        <p:nvPicPr>
          <p:cNvPr id="4" name="Picture Placeholder 3"/>
          <p:cNvPicPr>
            <a:picLocks noGrp="1" noChangeAspect="1"/>
          </p:cNvPicPr>
          <p:nvPr>
            <p:ph type="pic" sz="quarter" idx="22"/>
          </p:nvPr>
        </p:nvPicPr>
        <p:blipFill>
          <a:blip r:embed="rId5" cstate="email">
            <a:extLst>
              <a:ext uri="{28A0092B-C50C-407E-A947-70E740481C1C}">
                <a14:useLocalDpi xmlns:a14="http://schemas.microsoft.com/office/drawing/2010/main"/>
              </a:ext>
            </a:extLst>
          </a:blip>
          <a:srcRect/>
          <a:stretch>
            <a:fillRect/>
          </a:stretch>
        </p:blipFill>
        <p:spPr/>
      </p:pic>
    </p:spTree>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tx1">
                    <a:lumMod val="85000"/>
                    <a:lumOff val="15000"/>
                  </a:schemeClr>
                </a:solidFill>
              </a:rPr>
              <a:t>3.1 CSS</a:t>
            </a:r>
            <a:endParaRPr lang="en-US" b="1" dirty="0">
              <a:solidFill>
                <a:schemeClr val="tx1">
                  <a:lumMod val="85000"/>
                  <a:lumOff val="15000"/>
                </a:schemeClr>
              </a:solidFill>
            </a:endParaRPr>
          </a:p>
        </p:txBody>
      </p:sp>
      <p:sp>
        <p:nvSpPr>
          <p:cNvPr id="3" name="Text Placeholder 2"/>
          <p:cNvSpPr>
            <a:spLocks noGrp="1"/>
          </p:cNvSpPr>
          <p:nvPr>
            <p:ph type="body" idx="1"/>
          </p:nvPr>
        </p:nvSpPr>
        <p:spPr/>
        <p:txBody>
          <a:bodyPr>
            <a:normAutofit/>
          </a:bodyPr>
          <a:lstStyle/>
          <a:p>
            <a:pPr>
              <a:buNone/>
            </a:pPr>
            <a:r>
              <a:rPr lang="en-US" sz="2800" b="1" dirty="0" smtClean="0">
                <a:solidFill>
                  <a:schemeClr val="tx1">
                    <a:lumMod val="50000"/>
                    <a:lumOff val="50000"/>
                  </a:schemeClr>
                </a:solidFill>
              </a:rPr>
              <a:t>Chapter 3.0 CASCADING STYLE SHEETS</a:t>
            </a:r>
            <a:endParaRPr lang="en-US" sz="2800" b="1"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6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2399"/>
            <a:ext cx="7772400" cy="609601"/>
          </a:xfrm>
        </p:spPr>
        <p:txBody>
          <a:bodyPr>
            <a:normAutofit/>
          </a:bodyPr>
          <a:lstStyle/>
          <a:p>
            <a:r>
              <a:rPr lang="en-US" sz="3200" dirty="0" smtClean="0"/>
              <a:t>What is CSS?</a:t>
            </a:r>
            <a:endParaRPr lang="en-US" sz="3200" dirty="0"/>
          </a:p>
        </p:txBody>
      </p:sp>
      <p:sp>
        <p:nvSpPr>
          <p:cNvPr id="4" name="TextBox 3"/>
          <p:cNvSpPr txBox="1"/>
          <p:nvPr/>
        </p:nvSpPr>
        <p:spPr>
          <a:xfrm>
            <a:off x="304800" y="1447800"/>
            <a:ext cx="8153400" cy="369332"/>
          </a:xfrm>
          <a:prstGeom prst="rect">
            <a:avLst/>
          </a:prstGeom>
          <a:noFill/>
        </p:spPr>
        <p:txBody>
          <a:bodyPr wrap="square" rtlCol="0">
            <a:spAutoFit/>
          </a:bodyPr>
          <a:lstStyle/>
          <a:p>
            <a:endParaRPr lang="en-US" dirty="0"/>
          </a:p>
        </p:txBody>
      </p:sp>
      <p:sp>
        <p:nvSpPr>
          <p:cNvPr id="5" name="TextBox 4"/>
          <p:cNvSpPr txBox="1"/>
          <p:nvPr/>
        </p:nvSpPr>
        <p:spPr>
          <a:xfrm>
            <a:off x="381000" y="914400"/>
            <a:ext cx="8001000" cy="1107996"/>
          </a:xfrm>
          <a:prstGeom prst="rect">
            <a:avLst/>
          </a:prstGeom>
          <a:noFill/>
        </p:spPr>
        <p:txBody>
          <a:bodyPr wrap="square" rtlCol="0">
            <a:spAutoFit/>
          </a:bodyPr>
          <a:lstStyle/>
          <a:p>
            <a:pPr marL="285750" indent="-285750">
              <a:buFont typeface="Arial" panose="020B0604020202020204" pitchFamily="34" charset="0"/>
              <a:buChar char="•"/>
            </a:pPr>
            <a:r>
              <a:rPr lang="en-US" sz="1600" dirty="0"/>
              <a:t>CSS stands for </a:t>
            </a:r>
            <a:r>
              <a:rPr lang="en-US" sz="1600" b="1" dirty="0">
                <a:solidFill>
                  <a:srgbClr val="FC7500"/>
                </a:solidFill>
              </a:rPr>
              <a:t>Cascading Style Sheets</a:t>
            </a:r>
          </a:p>
          <a:p>
            <a:pPr marL="285750" indent="-285750">
              <a:buFont typeface="Arial" panose="020B0604020202020204" pitchFamily="34" charset="0"/>
              <a:buChar char="•"/>
            </a:pPr>
            <a:r>
              <a:rPr lang="en-US" sz="1600" dirty="0"/>
              <a:t>CSS describes </a:t>
            </a:r>
            <a:r>
              <a:rPr lang="en-US" sz="1600" b="1" dirty="0">
                <a:solidFill>
                  <a:srgbClr val="FC7500"/>
                </a:solidFill>
              </a:rPr>
              <a:t>how HTML elements are to be displayed </a:t>
            </a:r>
            <a:r>
              <a:rPr lang="en-US" sz="1600" dirty="0"/>
              <a:t>on screen, paper, or in other media</a:t>
            </a:r>
          </a:p>
          <a:p>
            <a:pPr marL="285750" indent="-285750">
              <a:buFont typeface="Arial" panose="020B0604020202020204" pitchFamily="34" charset="0"/>
              <a:buChar char="•"/>
            </a:pPr>
            <a:r>
              <a:rPr lang="en-US" sz="1600" dirty="0"/>
              <a:t>CSS saves a lot of work. It can control the layout of multiple web pages all at once</a:t>
            </a:r>
          </a:p>
          <a:p>
            <a:pPr marL="285750" indent="-285750">
              <a:buFont typeface="Arial" panose="020B0604020202020204" pitchFamily="34" charset="0"/>
              <a:buChar char="•"/>
            </a:pPr>
            <a:r>
              <a:rPr lang="en-US" sz="1600" dirty="0"/>
              <a:t>External stylesheets are stored in CSS files</a:t>
            </a:r>
          </a:p>
        </p:txBody>
      </p:sp>
      <p:sp>
        <p:nvSpPr>
          <p:cNvPr id="6" name="Text Placeholder 2"/>
          <p:cNvSpPr txBox="1">
            <a:spLocks/>
          </p:cNvSpPr>
          <p:nvPr/>
        </p:nvSpPr>
        <p:spPr>
          <a:xfrm>
            <a:off x="601494" y="2574587"/>
            <a:ext cx="7772400" cy="609601"/>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t>Why CSS was introduced?</a:t>
            </a:r>
            <a:endParaRPr lang="en-US" sz="3200" dirty="0"/>
          </a:p>
        </p:txBody>
      </p:sp>
      <p:sp>
        <p:nvSpPr>
          <p:cNvPr id="7" name="Rectangle 6"/>
          <p:cNvSpPr/>
          <p:nvPr/>
        </p:nvSpPr>
        <p:spPr>
          <a:xfrm>
            <a:off x="381000" y="3163669"/>
            <a:ext cx="8077200" cy="1477328"/>
          </a:xfrm>
          <a:prstGeom prst="rect">
            <a:avLst/>
          </a:prstGeom>
        </p:spPr>
        <p:txBody>
          <a:bodyPr wrap="square">
            <a:spAutoFit/>
          </a:bodyPr>
          <a:lstStyle/>
          <a:p>
            <a:pPr algn="just"/>
            <a:r>
              <a:rPr lang="en-US" dirty="0"/>
              <a:t>CSS is used to define styles for your web pages, including the design, layout and variations in display for different devices and screen sizes. An easy way to understand the purpose of CSS is to view it as an addition to HTML that helps simplify and improve web page design. In fact, some CSS effects are not possible via HTML alone. </a:t>
            </a:r>
          </a:p>
        </p:txBody>
      </p:sp>
    </p:spTree>
    <p:extLst>
      <p:ext uri="{BB962C8B-B14F-4D97-AF65-F5344CB8AC3E}">
        <p14:creationId xmlns:p14="http://schemas.microsoft.com/office/powerpoint/2010/main" val="3868012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447800"/>
            <a:ext cx="8153400" cy="369332"/>
          </a:xfrm>
          <a:prstGeom prst="rect">
            <a:avLst/>
          </a:prstGeom>
          <a:noFill/>
        </p:spPr>
        <p:txBody>
          <a:bodyPr wrap="square" rtlCol="0">
            <a:spAutoFit/>
          </a:bodyPr>
          <a:lstStyle/>
          <a:p>
            <a:endParaRPr lang="en-US" dirty="0"/>
          </a:p>
        </p:txBody>
      </p:sp>
      <p:sp>
        <p:nvSpPr>
          <p:cNvPr id="6" name="Text Placeholder 2"/>
          <p:cNvSpPr txBox="1">
            <a:spLocks/>
          </p:cNvSpPr>
          <p:nvPr/>
        </p:nvSpPr>
        <p:spPr>
          <a:xfrm>
            <a:off x="381000" y="152400"/>
            <a:ext cx="7772400" cy="609601"/>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t>Why CSS was introduced?</a:t>
            </a:r>
            <a:endParaRPr lang="en-US" sz="3200" dirty="0"/>
          </a:p>
        </p:txBody>
      </p:sp>
      <p:sp>
        <p:nvSpPr>
          <p:cNvPr id="7" name="Rectangle 6"/>
          <p:cNvSpPr/>
          <p:nvPr/>
        </p:nvSpPr>
        <p:spPr>
          <a:xfrm>
            <a:off x="381000" y="685800"/>
            <a:ext cx="8077200" cy="6186309"/>
          </a:xfrm>
          <a:prstGeom prst="rect">
            <a:avLst/>
          </a:prstGeom>
        </p:spPr>
        <p:txBody>
          <a:bodyPr wrap="square">
            <a:spAutoFit/>
          </a:bodyPr>
          <a:lstStyle/>
          <a:p>
            <a:pPr marL="342900" indent="-342900" algn="just">
              <a:buAutoNum type="alphaLcPeriod"/>
            </a:pPr>
            <a:r>
              <a:rPr lang="en-US" b="1" dirty="0" smtClean="0">
                <a:solidFill>
                  <a:srgbClr val="F25F29"/>
                </a:solidFill>
              </a:rPr>
              <a:t>Formatting Information</a:t>
            </a:r>
          </a:p>
          <a:p>
            <a:pPr marL="515938" lvl="1" indent="-174625" algn="just">
              <a:buFont typeface="Arial" panose="020B0604020202020204" pitchFamily="34" charset="0"/>
              <a:buChar char="•"/>
            </a:pPr>
            <a:r>
              <a:rPr lang="en-US" dirty="0" smtClean="0"/>
              <a:t>is </a:t>
            </a:r>
            <a:r>
              <a:rPr lang="en-US" dirty="0"/>
              <a:t>separated from document content:</a:t>
            </a:r>
          </a:p>
          <a:p>
            <a:pPr marL="739775" lvl="2" indent="-233363" algn="just">
              <a:buFont typeface="+mj-lt"/>
              <a:buAutoNum type="romanLcPeriod"/>
            </a:pPr>
            <a:r>
              <a:rPr lang="en-US" dirty="0"/>
              <a:t>Content (what to display) is in HTML files.</a:t>
            </a:r>
          </a:p>
          <a:p>
            <a:pPr marL="739775" lvl="2" indent="-233363" algn="just">
              <a:buFont typeface="+mj-lt"/>
              <a:buAutoNum type="romanLcPeriod"/>
            </a:pPr>
            <a:r>
              <a:rPr lang="en-US" dirty="0"/>
              <a:t>Formatting information (how to display it) is in separate style sheets (.</a:t>
            </a:r>
            <a:r>
              <a:rPr lang="en-US" dirty="0" err="1"/>
              <a:t>css</a:t>
            </a:r>
            <a:r>
              <a:rPr lang="en-US" dirty="0"/>
              <a:t> files).</a:t>
            </a:r>
          </a:p>
          <a:p>
            <a:pPr marL="739775" lvl="2" indent="-233363" algn="just">
              <a:buFont typeface="+mj-lt"/>
              <a:buAutoNum type="romanLcPeriod"/>
            </a:pPr>
            <a:r>
              <a:rPr lang="en-US" dirty="0"/>
              <a:t>class attributes tie these </a:t>
            </a:r>
            <a:r>
              <a:rPr lang="en-US" dirty="0" smtClean="0"/>
              <a:t>together</a:t>
            </a:r>
          </a:p>
          <a:p>
            <a:pPr marL="1314450" lvl="2" indent="-400050" algn="just">
              <a:buFont typeface="+mj-lt"/>
              <a:buAutoNum type="romanLcPeriod"/>
            </a:pPr>
            <a:endParaRPr lang="en-US" dirty="0"/>
          </a:p>
          <a:p>
            <a:pPr marL="342900" indent="-342900" algn="just">
              <a:buAutoNum type="alphaLcPeriod"/>
            </a:pPr>
            <a:r>
              <a:rPr lang="en-US" b="1" dirty="0" smtClean="0">
                <a:solidFill>
                  <a:srgbClr val="F25F29"/>
                </a:solidFill>
              </a:rPr>
              <a:t>Rich and uniform set </a:t>
            </a:r>
            <a:r>
              <a:rPr lang="en-US" dirty="0"/>
              <a:t>of style </a:t>
            </a:r>
            <a:r>
              <a:rPr lang="en-US" i="1" dirty="0"/>
              <a:t>attributes</a:t>
            </a:r>
            <a:r>
              <a:rPr lang="en-US" dirty="0"/>
              <a:t> such as font and background color.</a:t>
            </a:r>
            <a:endParaRPr lang="en-US" b="1" dirty="0" smtClean="0">
              <a:solidFill>
                <a:srgbClr val="F25F29"/>
              </a:solidFill>
            </a:endParaRPr>
          </a:p>
          <a:p>
            <a:pPr marL="342900" indent="-342900" algn="just">
              <a:buAutoNum type="alphaLcPeriod"/>
            </a:pPr>
            <a:endParaRPr lang="en-US" dirty="0" smtClean="0"/>
          </a:p>
          <a:p>
            <a:pPr marL="342900" indent="-342900" algn="just">
              <a:buAutoNum type="alphaLcPeriod"/>
            </a:pPr>
            <a:r>
              <a:rPr lang="en-US" b="1" dirty="0" smtClean="0">
                <a:solidFill>
                  <a:srgbClr val="F25F29"/>
                </a:solidFill>
              </a:rPr>
              <a:t>Reusability</a:t>
            </a:r>
          </a:p>
          <a:p>
            <a:pPr marL="339725" algn="just"/>
            <a:r>
              <a:rPr lang="en-US" dirty="0" smtClean="0"/>
              <a:t>Another advantage of CSS is that it allows you to specify a style once, but the browser can apply that style many times in a document. For example, if you want some of the pictures displayed in your website to have a thin, blue frame around them, you can define this frame as a style in your CSS. Then, instead of having to repeat an HTML definition of the thin and blue frame — each and every time you want that particular frame — you can merely insert the CSS style as an attribute for each graphic element that you want framed.</a:t>
            </a:r>
          </a:p>
          <a:p>
            <a:pPr marL="342900" indent="-342900" algn="just">
              <a:buAutoNum type="alphaLcPeriod"/>
            </a:pPr>
            <a:endParaRPr lang="en-US" dirty="0"/>
          </a:p>
          <a:p>
            <a:pPr marL="342900" indent="-342900" algn="just">
              <a:buFont typeface="+mj-lt"/>
              <a:buAutoNum type="alphaLcPeriod" startAt="4"/>
            </a:pPr>
            <a:r>
              <a:rPr lang="en-US" b="1" dirty="0" smtClean="0">
                <a:solidFill>
                  <a:srgbClr val="F25F29"/>
                </a:solidFill>
              </a:rPr>
              <a:t>Inheritance</a:t>
            </a:r>
          </a:p>
          <a:p>
            <a:pPr marL="339725" algn="just"/>
            <a:r>
              <a:rPr lang="en-US" dirty="0" smtClean="0"/>
              <a:t>The </a:t>
            </a:r>
            <a:r>
              <a:rPr lang="en-US" dirty="0"/>
              <a:t>inherit keyword specifies that a property should inherit its value from its parent </a:t>
            </a:r>
            <a:r>
              <a:rPr lang="en-US" dirty="0" smtClean="0"/>
              <a:t>element. The </a:t>
            </a:r>
            <a:r>
              <a:rPr lang="en-US" dirty="0"/>
              <a:t>inherit keyword can be used for any CSS property, and on any HTML element</a:t>
            </a:r>
            <a:r>
              <a:rPr lang="en-US" dirty="0" smtClean="0"/>
              <a:t>.</a:t>
            </a:r>
            <a:endParaRPr lang="en-US" dirty="0"/>
          </a:p>
        </p:txBody>
      </p:sp>
    </p:spTree>
    <p:extLst>
      <p:ext uri="{BB962C8B-B14F-4D97-AF65-F5344CB8AC3E}">
        <p14:creationId xmlns:p14="http://schemas.microsoft.com/office/powerpoint/2010/main" val="147254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447800"/>
            <a:ext cx="8153400" cy="369332"/>
          </a:xfrm>
          <a:prstGeom prst="rect">
            <a:avLst/>
          </a:prstGeom>
          <a:noFill/>
        </p:spPr>
        <p:txBody>
          <a:bodyPr wrap="square" rtlCol="0">
            <a:spAutoFit/>
          </a:bodyPr>
          <a:lstStyle/>
          <a:p>
            <a:endParaRPr lang="en-US" dirty="0"/>
          </a:p>
        </p:txBody>
      </p:sp>
      <p:sp>
        <p:nvSpPr>
          <p:cNvPr id="6" name="Text Placeholder 2"/>
          <p:cNvSpPr txBox="1">
            <a:spLocks/>
          </p:cNvSpPr>
          <p:nvPr/>
        </p:nvSpPr>
        <p:spPr>
          <a:xfrm>
            <a:off x="381000" y="152400"/>
            <a:ext cx="7772400" cy="609601"/>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a:t>Benefits of CSS</a:t>
            </a:r>
          </a:p>
        </p:txBody>
      </p:sp>
      <p:sp>
        <p:nvSpPr>
          <p:cNvPr id="7" name="Rectangle 6"/>
          <p:cNvSpPr/>
          <p:nvPr/>
        </p:nvSpPr>
        <p:spPr>
          <a:xfrm>
            <a:off x="381000" y="685800"/>
            <a:ext cx="8077200" cy="3139321"/>
          </a:xfrm>
          <a:prstGeom prst="rect">
            <a:avLst/>
          </a:prstGeom>
        </p:spPr>
        <p:txBody>
          <a:bodyPr wrap="square">
            <a:spAutoFit/>
          </a:bodyPr>
          <a:lstStyle/>
          <a:p>
            <a:pPr algn="just"/>
            <a:r>
              <a:rPr lang="en-US" dirty="0" smtClean="0">
                <a:solidFill>
                  <a:srgbClr val="333333"/>
                </a:solidFill>
                <a:latin typeface="Lucida Grande"/>
              </a:rPr>
              <a:t>Another </a:t>
            </a:r>
            <a:r>
              <a:rPr lang="en-US" dirty="0">
                <a:solidFill>
                  <a:srgbClr val="333333"/>
                </a:solidFill>
                <a:latin typeface="Lucida Grande"/>
              </a:rPr>
              <a:t>of CSS’s boons is that you define things </a:t>
            </a:r>
            <a:r>
              <a:rPr lang="en-US" i="1" dirty="0">
                <a:solidFill>
                  <a:srgbClr val="333333"/>
                </a:solidFill>
                <a:latin typeface="Lucida Grande"/>
              </a:rPr>
              <a:t>once</a:t>
            </a:r>
            <a:r>
              <a:rPr lang="en-US" dirty="0">
                <a:solidFill>
                  <a:srgbClr val="333333"/>
                </a:solidFill>
                <a:latin typeface="Lucida Grande"/>
              </a:rPr>
              <a:t>, making it far more </a:t>
            </a:r>
            <a:r>
              <a:rPr lang="en-US" b="1" dirty="0">
                <a:solidFill>
                  <a:srgbClr val="333333"/>
                </a:solidFill>
                <a:latin typeface="Lucida Grande"/>
              </a:rPr>
              <a:t>efficient</a:t>
            </a:r>
            <a:r>
              <a:rPr lang="en-US" dirty="0">
                <a:solidFill>
                  <a:srgbClr val="333333"/>
                </a:solidFill>
                <a:latin typeface="Lucida Grande"/>
              </a:rPr>
              <a:t> than defining everything in HTML on every page. This means:</a:t>
            </a:r>
          </a:p>
          <a:p>
            <a:pPr marL="742950" lvl="1" indent="-285750" algn="just">
              <a:buFont typeface="Arial" panose="020B0604020202020204" pitchFamily="34" charset="0"/>
              <a:buChar char="•"/>
            </a:pPr>
            <a:r>
              <a:rPr lang="en-US" b="1" dirty="0">
                <a:solidFill>
                  <a:srgbClr val="333333"/>
                </a:solidFill>
                <a:latin typeface="Lucida Grande"/>
              </a:rPr>
              <a:t>Pages download faster</a:t>
            </a:r>
            <a:r>
              <a:rPr lang="en-US" dirty="0">
                <a:solidFill>
                  <a:srgbClr val="333333"/>
                </a:solidFill>
                <a:latin typeface="Lucida Grande"/>
              </a:rPr>
              <a:t>, sometimes by as much as 50%</a:t>
            </a:r>
          </a:p>
          <a:p>
            <a:pPr marL="742950" lvl="1" indent="-285750" algn="just">
              <a:buFont typeface="Arial" panose="020B0604020202020204" pitchFamily="34" charset="0"/>
              <a:buChar char="•"/>
            </a:pPr>
            <a:r>
              <a:rPr lang="en-US" dirty="0">
                <a:solidFill>
                  <a:srgbClr val="333333"/>
                </a:solidFill>
                <a:latin typeface="Lucida Grande"/>
              </a:rPr>
              <a:t>You have to type less code, and your pages are shorter and neater.</a:t>
            </a:r>
          </a:p>
          <a:p>
            <a:pPr marL="742950" lvl="1" indent="-285750" algn="just">
              <a:buFont typeface="Arial" panose="020B0604020202020204" pitchFamily="34" charset="0"/>
              <a:buChar char="•"/>
            </a:pPr>
            <a:r>
              <a:rPr lang="en-US" dirty="0">
                <a:solidFill>
                  <a:srgbClr val="333333"/>
                </a:solidFill>
                <a:latin typeface="Lucida Grande"/>
              </a:rPr>
              <a:t>The look of your site is kept consistent throughout all the pages that work off the same stylesheet.</a:t>
            </a:r>
          </a:p>
          <a:p>
            <a:pPr marL="742950" lvl="1" indent="-285750" algn="just">
              <a:buFont typeface="Arial" panose="020B0604020202020204" pitchFamily="34" charset="0"/>
              <a:buChar char="•"/>
            </a:pPr>
            <a:r>
              <a:rPr lang="en-US" dirty="0">
                <a:solidFill>
                  <a:srgbClr val="333333"/>
                </a:solidFill>
                <a:latin typeface="Lucida Grande"/>
              </a:rPr>
              <a:t>Updating your design and general site maintenance are made much easier, and errors caused by editing multiple HTML pages occur far less often.</a:t>
            </a:r>
          </a:p>
          <a:p>
            <a:pPr algn="just"/>
            <a:endParaRPr lang="en-US" dirty="0" smtClean="0"/>
          </a:p>
          <a:p>
            <a:pPr algn="just"/>
            <a:r>
              <a:rPr lang="en-US" dirty="0" smtClean="0"/>
              <a:t>CSS </a:t>
            </a:r>
            <a:r>
              <a:rPr lang="en-US" dirty="0"/>
              <a:t>also </a:t>
            </a:r>
            <a:r>
              <a:rPr lang="en-US" b="1" dirty="0"/>
              <a:t>improves the accessibility of web content</a:t>
            </a:r>
            <a:r>
              <a:rPr lang="en-US" dirty="0"/>
              <a:t>, allowing access </a:t>
            </a:r>
          </a:p>
        </p:txBody>
      </p:sp>
      <p:sp>
        <p:nvSpPr>
          <p:cNvPr id="3" name="Rectangle 1"/>
          <p:cNvSpPr>
            <a:spLocks noChangeArrowheads="1"/>
          </p:cNvSpPr>
          <p:nvPr/>
        </p:nvSpPr>
        <p:spPr bwMode="auto">
          <a:xfrm>
            <a:off x="228600" y="4018277"/>
            <a:ext cx="8229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Lucida Grande"/>
              </a:rPr>
              <a:t>CSS files are termed “cascading” stylesheets because of two reasons: one stylesheet can cascade, or have influence over, multiple pages. Similarly, many CSS files can define a single page.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Lucida Grande"/>
              </a:rPr>
              <a:t>There are 3 ways to implement CSS commands into your site:</a:t>
            </a:r>
            <a:endParaRPr kumimoji="0" lang="en-US" altLang="en-US" sz="1600" b="0" i="0" u="none" strike="noStrike" cap="none" normalizeH="0" baseline="0" dirty="0" smtClean="0">
              <a:ln>
                <a:noFill/>
              </a:ln>
              <a:solidFill>
                <a:schemeClr val="tx1"/>
              </a:solidFill>
              <a:effectLst/>
            </a:endParaRPr>
          </a:p>
          <a:p>
            <a:pPr marL="742950" lvl="1" indent="-285750" algn="just">
              <a:buFont typeface="Arial" panose="020B0604020202020204" pitchFamily="34" charset="0"/>
              <a:buChar char="•"/>
            </a:pPr>
            <a:r>
              <a:rPr kumimoji="0" lang="en-US" altLang="en-US" sz="1600" b="1" i="0" u="none" strike="noStrike" cap="none" normalizeH="0" baseline="0" dirty="0" smtClean="0">
                <a:ln>
                  <a:noFill/>
                </a:ln>
                <a:solidFill>
                  <a:srgbClr val="333333"/>
                </a:solidFill>
                <a:effectLst/>
                <a:latin typeface="Lucida Grande"/>
              </a:rPr>
              <a:t>Use one CSS file for all your pages</a:t>
            </a:r>
            <a:r>
              <a:rPr kumimoji="0" lang="en-US" altLang="en-US" sz="1600" b="0" i="0" u="none" strike="noStrike" cap="none" normalizeH="0" baseline="0" dirty="0" smtClean="0">
                <a:ln>
                  <a:noFill/>
                </a:ln>
                <a:solidFill>
                  <a:srgbClr val="333333"/>
                </a:solidFill>
                <a:effectLst/>
                <a:latin typeface="Lucida Grande"/>
              </a:rPr>
              <a:t>. This is the best way to do it.</a:t>
            </a:r>
          </a:p>
          <a:p>
            <a:pPr marL="742950" lvl="1" indent="-285750" algn="just">
              <a:buFont typeface="Arial" panose="020B0604020202020204" pitchFamily="34" charset="0"/>
              <a:buChar char="•"/>
            </a:pPr>
            <a:r>
              <a:rPr kumimoji="0" lang="en-US" altLang="en-US" sz="1600" b="0" i="0" u="none" strike="noStrike" cap="none" normalizeH="0" baseline="0" dirty="0" smtClean="0">
                <a:ln>
                  <a:noFill/>
                </a:ln>
                <a:solidFill>
                  <a:srgbClr val="333333"/>
                </a:solidFill>
                <a:effectLst/>
                <a:latin typeface="Lucida Grande"/>
              </a:rPr>
              <a:t>Integrate CSS commands into the </a:t>
            </a:r>
            <a:r>
              <a:rPr kumimoji="0" lang="en-US" altLang="en-US" sz="1600" b="0" i="0" u="none" strike="noStrike" cap="none" normalizeH="0" baseline="0" dirty="0" smtClean="0">
                <a:ln>
                  <a:noFill/>
                </a:ln>
                <a:solidFill>
                  <a:srgbClr val="3322AA"/>
                </a:solidFill>
                <a:effectLst/>
                <a:latin typeface="Verdana" panose="020B0604030504040204" pitchFamily="34" charset="0"/>
              </a:rPr>
              <a:t>head</a:t>
            </a:r>
            <a:r>
              <a:rPr kumimoji="0" lang="en-US" altLang="en-US" sz="1600" b="0" i="0" u="none" strike="noStrike" cap="none" normalizeH="0" baseline="0" dirty="0" smtClean="0">
                <a:ln>
                  <a:noFill/>
                </a:ln>
                <a:solidFill>
                  <a:srgbClr val="333333"/>
                </a:solidFill>
                <a:effectLst/>
                <a:latin typeface="Lucida Grande"/>
              </a:rPr>
              <a:t> of each of your documents.</a:t>
            </a:r>
          </a:p>
          <a:p>
            <a:pPr marL="742950" lvl="1" indent="-285750" algn="just">
              <a:buFont typeface="Arial" panose="020B0604020202020204" pitchFamily="34" charset="0"/>
              <a:buChar char="•"/>
            </a:pPr>
            <a:r>
              <a:rPr kumimoji="0" lang="en-US" altLang="en-US" sz="1600" b="0" i="0" u="none" strike="noStrike" cap="none" normalizeH="0" baseline="0" dirty="0" smtClean="0">
                <a:ln>
                  <a:noFill/>
                </a:ln>
                <a:solidFill>
                  <a:srgbClr val="333333"/>
                </a:solidFill>
                <a:effectLst/>
                <a:latin typeface="Lucida Grande"/>
              </a:rPr>
              <a:t>Use the </a:t>
            </a:r>
            <a:r>
              <a:rPr kumimoji="0" lang="en-US" altLang="en-US" sz="1600" b="0" i="0" u="none" strike="noStrike" cap="none" normalizeH="0" baseline="0" dirty="0" smtClean="0">
                <a:ln>
                  <a:noFill/>
                </a:ln>
                <a:solidFill>
                  <a:srgbClr val="3322AA"/>
                </a:solidFill>
                <a:effectLst/>
                <a:latin typeface="Verdana" panose="020B0604030504040204" pitchFamily="34" charset="0"/>
              </a:rPr>
              <a:t>style</a:t>
            </a:r>
            <a:r>
              <a:rPr kumimoji="0" lang="en-US" altLang="en-US" sz="1600" b="0" i="0" u="none" strike="noStrike" cap="none" normalizeH="0" baseline="0" dirty="0" smtClean="0">
                <a:ln>
                  <a:noFill/>
                </a:ln>
                <a:solidFill>
                  <a:srgbClr val="333333"/>
                </a:solidFill>
                <a:effectLst/>
                <a:latin typeface="Lucida Grande"/>
              </a:rPr>
              <a:t> attribute to put CSS code directly into a HTML element.</a:t>
            </a:r>
          </a:p>
          <a:p>
            <a:pPr marL="742950" lvl="1" indent="-285750" algn="just">
              <a:buFont typeface="Arial" panose="020B0604020202020204" pitchFamily="34" charset="0"/>
              <a:buChar char="•"/>
            </a:pPr>
            <a:endParaRPr kumimoji="0" lang="en-US" altLang="en-US" sz="1600" b="0" i="0" u="none" strike="noStrike" cap="none" normalizeH="0" baseline="0" dirty="0" smtClean="0">
              <a:ln>
                <a:noFill/>
              </a:ln>
              <a:solidFill>
                <a:srgbClr val="333333"/>
              </a:solidFill>
              <a:effectLst/>
              <a:latin typeface="Lucida Grande"/>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Lucida Grande"/>
              </a:rPr>
              <a:t>CSS allows you to </a:t>
            </a:r>
            <a:r>
              <a:rPr kumimoji="0" lang="en-US" altLang="en-US" sz="1600" b="1" i="0" u="none" strike="noStrike" cap="none" normalizeH="0" baseline="0" dirty="0" smtClean="0">
                <a:ln>
                  <a:noFill/>
                </a:ln>
                <a:solidFill>
                  <a:srgbClr val="333333"/>
                </a:solidFill>
                <a:effectLst/>
                <a:latin typeface="Lucida Grande"/>
              </a:rPr>
              <a:t>use all three of these methods</a:t>
            </a:r>
            <a:r>
              <a:rPr kumimoji="0" lang="en-US" altLang="en-US" sz="1600" b="0" i="0" u="none" strike="noStrike" cap="none" normalizeH="0" baseline="0" dirty="0" smtClean="0">
                <a:ln>
                  <a:noFill/>
                </a:ln>
                <a:solidFill>
                  <a:srgbClr val="333333"/>
                </a:solidFill>
                <a:effectLst/>
                <a:latin typeface="Lucida Grande"/>
              </a:rPr>
              <a:t> in glorious tandem, inheriting and overriding values as you go.</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11834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447800"/>
            <a:ext cx="8153400" cy="369332"/>
          </a:xfrm>
          <a:prstGeom prst="rect">
            <a:avLst/>
          </a:prstGeom>
          <a:noFill/>
        </p:spPr>
        <p:txBody>
          <a:bodyPr wrap="square" rtlCol="0">
            <a:spAutoFit/>
          </a:bodyPr>
          <a:lstStyle/>
          <a:p>
            <a:endParaRPr lang="en-US" dirty="0"/>
          </a:p>
        </p:txBody>
      </p:sp>
      <p:sp>
        <p:nvSpPr>
          <p:cNvPr id="6" name="Text Placeholder 2"/>
          <p:cNvSpPr txBox="1">
            <a:spLocks/>
          </p:cNvSpPr>
          <p:nvPr/>
        </p:nvSpPr>
        <p:spPr>
          <a:xfrm>
            <a:off x="381000" y="457199"/>
            <a:ext cx="7772400" cy="609601"/>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t>Stylesheets Basics and Forms For Selectors</a:t>
            </a:r>
            <a:endParaRPr lang="en-US" sz="3200" dirty="0"/>
          </a:p>
        </p:txBody>
      </p:sp>
      <p:sp>
        <p:nvSpPr>
          <p:cNvPr id="7" name="Rectangle 6"/>
          <p:cNvSpPr/>
          <p:nvPr/>
        </p:nvSpPr>
        <p:spPr>
          <a:xfrm>
            <a:off x="381000" y="1155412"/>
            <a:ext cx="8077200" cy="1323439"/>
          </a:xfrm>
          <a:prstGeom prst="rect">
            <a:avLst/>
          </a:prstGeom>
        </p:spPr>
        <p:txBody>
          <a:bodyPr wrap="square">
            <a:spAutoFit/>
          </a:bodyPr>
          <a:lstStyle/>
          <a:p>
            <a:pPr algn="just"/>
            <a:r>
              <a:rPr lang="en-US" sz="2000" dirty="0" smtClean="0"/>
              <a:t>A </a:t>
            </a:r>
            <a:r>
              <a:rPr lang="en-US" sz="2000" dirty="0"/>
              <a:t>simple selector is either a type selector or universal selector followed immediately by zero or more attribute selectors, ID selectors, or pseudo-classes, in any order. The simple selector matches if all of its components match</a:t>
            </a:r>
            <a:r>
              <a:rPr lang="en-US" sz="2000" dirty="0" smtClean="0"/>
              <a:t>.</a:t>
            </a:r>
            <a:endParaRPr lang="en-US" sz="2000" dirty="0"/>
          </a:p>
        </p:txBody>
      </p:sp>
      <p:sp>
        <p:nvSpPr>
          <p:cNvPr id="5" name="Rectangle 4"/>
          <p:cNvSpPr/>
          <p:nvPr/>
        </p:nvSpPr>
        <p:spPr>
          <a:xfrm>
            <a:off x="385372" y="2819400"/>
            <a:ext cx="7992256" cy="2862322"/>
          </a:xfrm>
          <a:prstGeom prst="rect">
            <a:avLst/>
          </a:prstGeom>
        </p:spPr>
        <p:txBody>
          <a:bodyPr wrap="square">
            <a:spAutoFit/>
          </a:bodyPr>
          <a:lstStyle/>
          <a:p>
            <a:pPr algn="just"/>
            <a:r>
              <a:rPr lang="en-MY" dirty="0">
                <a:solidFill>
                  <a:srgbClr val="333333"/>
                </a:solidFill>
                <a:latin typeface="Verdana"/>
              </a:rPr>
              <a:t>The syntax for CSS is different than that of </a:t>
            </a:r>
            <a:r>
              <a:rPr lang="en-MY" dirty="0" smtClean="0">
                <a:solidFill>
                  <a:srgbClr val="333333"/>
                </a:solidFill>
                <a:latin typeface="Verdana"/>
              </a:rPr>
              <a:t>HTML </a:t>
            </a:r>
            <a:r>
              <a:rPr lang="en-MY" dirty="0" err="1">
                <a:solidFill>
                  <a:srgbClr val="333333"/>
                </a:solidFill>
                <a:latin typeface="Verdana"/>
              </a:rPr>
              <a:t>markup</a:t>
            </a:r>
            <a:r>
              <a:rPr lang="en-MY" dirty="0">
                <a:solidFill>
                  <a:srgbClr val="333333"/>
                </a:solidFill>
                <a:latin typeface="Verdana"/>
              </a:rPr>
              <a:t>. Though </a:t>
            </a:r>
            <a:r>
              <a:rPr lang="en-MY" dirty="0" smtClean="0">
                <a:solidFill>
                  <a:srgbClr val="333333"/>
                </a:solidFill>
                <a:latin typeface="Verdana"/>
              </a:rPr>
              <a:t>it is </a:t>
            </a:r>
            <a:r>
              <a:rPr lang="en-MY" dirty="0">
                <a:solidFill>
                  <a:srgbClr val="333333"/>
                </a:solidFill>
                <a:latin typeface="Verdana"/>
              </a:rPr>
              <a:t>not too confusing, once you take a look at it. It consists of only </a:t>
            </a:r>
            <a:r>
              <a:rPr lang="en-MY" dirty="0" smtClean="0">
                <a:solidFill>
                  <a:srgbClr val="333333"/>
                </a:solidFill>
                <a:latin typeface="Verdana"/>
              </a:rPr>
              <a:t>3 parts.</a:t>
            </a:r>
          </a:p>
          <a:p>
            <a:pPr algn="just"/>
            <a:endParaRPr lang="en-MY" dirty="0" smtClean="0">
              <a:solidFill>
                <a:srgbClr val="333333"/>
              </a:solidFill>
              <a:latin typeface="Verdana"/>
            </a:endParaRPr>
          </a:p>
          <a:p>
            <a:pPr algn="just"/>
            <a:r>
              <a:rPr lang="en-MY" sz="2400" b="1" dirty="0">
                <a:solidFill>
                  <a:srgbClr val="00B050"/>
                </a:solidFill>
              </a:rPr>
              <a:t>selector </a:t>
            </a:r>
            <a:r>
              <a:rPr lang="en-MY" sz="2400" b="1" dirty="0"/>
              <a:t>{ </a:t>
            </a:r>
            <a:r>
              <a:rPr lang="en-MY" sz="2400" b="1" dirty="0">
                <a:solidFill>
                  <a:schemeClr val="accent6">
                    <a:lumMod val="75000"/>
                  </a:schemeClr>
                </a:solidFill>
              </a:rPr>
              <a:t>property</a:t>
            </a:r>
            <a:r>
              <a:rPr lang="en-MY" sz="2400" b="1" dirty="0"/>
              <a:t>: </a:t>
            </a:r>
            <a:r>
              <a:rPr lang="en-MY" sz="2400" b="1" dirty="0">
                <a:solidFill>
                  <a:schemeClr val="accent4">
                    <a:lumMod val="75000"/>
                  </a:schemeClr>
                </a:solidFill>
              </a:rPr>
              <a:t>value</a:t>
            </a:r>
            <a:r>
              <a:rPr lang="en-MY" sz="2400" b="1" dirty="0"/>
              <a:t> </a:t>
            </a:r>
            <a:r>
              <a:rPr lang="en-MY" sz="2400" b="1" dirty="0" smtClean="0"/>
              <a:t>}</a:t>
            </a:r>
          </a:p>
          <a:p>
            <a:pPr algn="just"/>
            <a:endParaRPr lang="en-MY" sz="2400" b="1" dirty="0">
              <a:solidFill>
                <a:srgbClr val="333333"/>
              </a:solidFill>
              <a:latin typeface="Verdana"/>
            </a:endParaRPr>
          </a:p>
          <a:p>
            <a:pPr algn="just"/>
            <a:r>
              <a:rPr lang="en-MY" dirty="0">
                <a:solidFill>
                  <a:srgbClr val="333333"/>
                </a:solidFill>
                <a:latin typeface="Verdana"/>
              </a:rPr>
              <a:t>The selector is the </a:t>
            </a:r>
            <a:r>
              <a:rPr lang="en-MY" dirty="0">
                <a:solidFill>
                  <a:srgbClr val="00B050"/>
                </a:solidFill>
                <a:latin typeface="Verdana" panose="020B0604030504040204" pitchFamily="34" charset="0"/>
                <a:ea typeface="Verdana" panose="020B0604030504040204" pitchFamily="34" charset="0"/>
                <a:cs typeface="Verdana" panose="020B0604030504040204" pitchFamily="34" charset="0"/>
              </a:rPr>
              <a:t>HTML</a:t>
            </a:r>
            <a:r>
              <a:rPr lang="en-MY" dirty="0" smtClean="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MY" dirty="0">
                <a:solidFill>
                  <a:srgbClr val="00B050"/>
                </a:solidFill>
                <a:latin typeface="Verdana" panose="020B0604030504040204" pitchFamily="34" charset="0"/>
                <a:ea typeface="Verdana" panose="020B0604030504040204" pitchFamily="34" charset="0"/>
                <a:cs typeface="Verdana" panose="020B0604030504040204" pitchFamily="34" charset="0"/>
              </a:rPr>
              <a:t>element</a:t>
            </a:r>
            <a:r>
              <a:rPr lang="en-MY" dirty="0">
                <a:solidFill>
                  <a:schemeClr val="accent1">
                    <a:lumMod val="50000"/>
                  </a:schemeClr>
                </a:solidFill>
                <a:latin typeface="Verdana" panose="020B0604030504040204" pitchFamily="34" charset="0"/>
                <a:ea typeface="Verdana" panose="020B0604030504040204" pitchFamily="34" charset="0"/>
                <a:cs typeface="Verdana" panose="020B0604030504040204" pitchFamily="34" charset="0"/>
              </a:rPr>
              <a:t> that you want to </a:t>
            </a:r>
            <a:r>
              <a:rPr lang="en-MY" dirty="0">
                <a:solidFill>
                  <a:srgbClr val="00B050"/>
                </a:solidFill>
                <a:latin typeface="Verdana" panose="020B0604030504040204" pitchFamily="34" charset="0"/>
                <a:ea typeface="Verdana" panose="020B0604030504040204" pitchFamily="34" charset="0"/>
                <a:cs typeface="Verdana" panose="020B0604030504040204" pitchFamily="34" charset="0"/>
              </a:rPr>
              <a:t>style</a:t>
            </a:r>
            <a:r>
              <a:rPr lang="en-MY" dirty="0">
                <a:solidFill>
                  <a:srgbClr val="333333"/>
                </a:solidFill>
                <a:latin typeface="Verdana"/>
              </a:rPr>
              <a:t>. The </a:t>
            </a:r>
            <a:r>
              <a:rPr lang="en-MY" b="1" dirty="0" smtClean="0">
                <a:solidFill>
                  <a:schemeClr val="accent6">
                    <a:lumMod val="75000"/>
                  </a:schemeClr>
                </a:solidFill>
                <a:latin typeface="Verdana"/>
              </a:rPr>
              <a:t>property</a:t>
            </a:r>
            <a:r>
              <a:rPr lang="en-MY" dirty="0" smtClean="0">
                <a:solidFill>
                  <a:schemeClr val="accent6">
                    <a:lumMod val="75000"/>
                  </a:schemeClr>
                </a:solidFill>
                <a:latin typeface="Verdana"/>
              </a:rPr>
              <a:t> </a:t>
            </a:r>
            <a:r>
              <a:rPr lang="en-MY" dirty="0" smtClean="0">
                <a:solidFill>
                  <a:srgbClr val="333333"/>
                </a:solidFill>
                <a:latin typeface="Verdana"/>
              </a:rPr>
              <a:t>is </a:t>
            </a:r>
            <a:r>
              <a:rPr lang="en-MY" dirty="0">
                <a:solidFill>
                  <a:srgbClr val="333333"/>
                </a:solidFill>
                <a:latin typeface="Verdana"/>
              </a:rPr>
              <a:t>the </a:t>
            </a:r>
            <a:r>
              <a:rPr lang="en-MY" dirty="0">
                <a:solidFill>
                  <a:schemeClr val="accent6">
                    <a:lumMod val="75000"/>
                  </a:schemeClr>
                </a:solidFill>
                <a:latin typeface="Verdana"/>
              </a:rPr>
              <a:t>actual property title</a:t>
            </a:r>
            <a:r>
              <a:rPr lang="en-MY" dirty="0">
                <a:solidFill>
                  <a:srgbClr val="333333"/>
                </a:solidFill>
                <a:latin typeface="Verdana"/>
              </a:rPr>
              <a:t>, and the </a:t>
            </a:r>
            <a:r>
              <a:rPr lang="en-MY" b="1" dirty="0">
                <a:solidFill>
                  <a:schemeClr val="accent4">
                    <a:lumMod val="75000"/>
                  </a:schemeClr>
                </a:solidFill>
                <a:latin typeface="Verdana"/>
              </a:rPr>
              <a:t>value</a:t>
            </a:r>
            <a:r>
              <a:rPr lang="en-MY" dirty="0">
                <a:solidFill>
                  <a:schemeClr val="accent4">
                    <a:lumMod val="75000"/>
                  </a:schemeClr>
                </a:solidFill>
                <a:latin typeface="Verdana"/>
              </a:rPr>
              <a:t> </a:t>
            </a:r>
            <a:r>
              <a:rPr lang="en-MY" dirty="0">
                <a:solidFill>
                  <a:srgbClr val="333333"/>
                </a:solidFill>
                <a:latin typeface="Verdana"/>
              </a:rPr>
              <a:t>is the </a:t>
            </a:r>
            <a:r>
              <a:rPr lang="en-MY" dirty="0">
                <a:solidFill>
                  <a:schemeClr val="accent4">
                    <a:lumMod val="75000"/>
                  </a:schemeClr>
                </a:solidFill>
                <a:latin typeface="Verdana"/>
              </a:rPr>
              <a:t>style</a:t>
            </a:r>
            <a:r>
              <a:rPr lang="en-MY" dirty="0">
                <a:solidFill>
                  <a:srgbClr val="333333"/>
                </a:solidFill>
                <a:latin typeface="Verdana"/>
              </a:rPr>
              <a:t> you apply </a:t>
            </a:r>
            <a:r>
              <a:rPr lang="en-MY" dirty="0">
                <a:solidFill>
                  <a:schemeClr val="accent4">
                    <a:lumMod val="75000"/>
                  </a:schemeClr>
                </a:solidFill>
                <a:latin typeface="Verdana"/>
              </a:rPr>
              <a:t>to </a:t>
            </a:r>
            <a:r>
              <a:rPr lang="en-MY" dirty="0" smtClean="0">
                <a:solidFill>
                  <a:schemeClr val="accent4">
                    <a:lumMod val="75000"/>
                  </a:schemeClr>
                </a:solidFill>
                <a:latin typeface="Verdana"/>
              </a:rPr>
              <a:t>that property</a:t>
            </a:r>
            <a:r>
              <a:rPr lang="en-MY" dirty="0">
                <a:solidFill>
                  <a:srgbClr val="333333"/>
                </a:solidFill>
                <a:latin typeface="Verdana"/>
              </a:rPr>
              <a:t>.</a:t>
            </a:r>
            <a:endParaRPr lang="en-MY" dirty="0"/>
          </a:p>
        </p:txBody>
      </p:sp>
    </p:spTree>
    <p:extLst>
      <p:ext uri="{BB962C8B-B14F-4D97-AF65-F5344CB8AC3E}">
        <p14:creationId xmlns:p14="http://schemas.microsoft.com/office/powerpoint/2010/main" val="3195060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381000" y="609599"/>
            <a:ext cx="7772400" cy="609601"/>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t>Stylesheets Basics and Forms For Selectors</a:t>
            </a:r>
            <a:endParaRPr lang="en-US" sz="3200" dirty="0"/>
          </a:p>
        </p:txBody>
      </p:sp>
      <p:sp>
        <p:nvSpPr>
          <p:cNvPr id="5" name="Rectangle 4"/>
          <p:cNvSpPr/>
          <p:nvPr/>
        </p:nvSpPr>
        <p:spPr>
          <a:xfrm>
            <a:off x="407233" y="1600200"/>
            <a:ext cx="7992256" cy="2923877"/>
          </a:xfrm>
          <a:prstGeom prst="rect">
            <a:avLst/>
          </a:prstGeom>
        </p:spPr>
        <p:txBody>
          <a:bodyPr wrap="square">
            <a:spAutoFit/>
          </a:bodyPr>
          <a:lstStyle/>
          <a:p>
            <a:pPr marL="285750" indent="-285750" algn="just">
              <a:spcAft>
                <a:spcPts val="1200"/>
              </a:spcAft>
              <a:buClr>
                <a:srgbClr val="00B050"/>
              </a:buClr>
              <a:buFont typeface="Wingdings" panose="05000000000000000000" pitchFamily="2" charset="2"/>
              <a:buChar char="ü"/>
            </a:pPr>
            <a:r>
              <a:rPr lang="en-MY" dirty="0" smtClean="0">
                <a:solidFill>
                  <a:srgbClr val="333333"/>
                </a:solidFill>
                <a:latin typeface="Verdana"/>
              </a:rPr>
              <a:t>Selector can </a:t>
            </a:r>
            <a:r>
              <a:rPr lang="en-MY" dirty="0">
                <a:solidFill>
                  <a:srgbClr val="333333"/>
                </a:solidFill>
                <a:latin typeface="Verdana"/>
              </a:rPr>
              <a:t>have multiple properties, and each property within </a:t>
            </a:r>
            <a:r>
              <a:rPr lang="en-MY" dirty="0" smtClean="0">
                <a:solidFill>
                  <a:srgbClr val="333333"/>
                </a:solidFill>
                <a:latin typeface="Verdana"/>
              </a:rPr>
              <a:t>that selector </a:t>
            </a:r>
            <a:r>
              <a:rPr lang="en-MY" dirty="0">
                <a:solidFill>
                  <a:srgbClr val="333333"/>
                </a:solidFill>
                <a:latin typeface="Verdana"/>
              </a:rPr>
              <a:t>can have independent values. </a:t>
            </a:r>
            <a:endParaRPr lang="en-MY" dirty="0" smtClean="0">
              <a:solidFill>
                <a:srgbClr val="333333"/>
              </a:solidFill>
              <a:latin typeface="Verdana"/>
            </a:endParaRPr>
          </a:p>
          <a:p>
            <a:pPr marL="285750" indent="-285750" algn="just">
              <a:spcAft>
                <a:spcPts val="1200"/>
              </a:spcAft>
              <a:buClr>
                <a:srgbClr val="00B050"/>
              </a:buClr>
              <a:buFont typeface="Wingdings" panose="05000000000000000000" pitchFamily="2" charset="2"/>
              <a:buChar char="ü"/>
            </a:pPr>
            <a:r>
              <a:rPr lang="en-MY" dirty="0" smtClean="0">
                <a:solidFill>
                  <a:srgbClr val="333333"/>
                </a:solidFill>
                <a:latin typeface="Verdana"/>
              </a:rPr>
              <a:t>The </a:t>
            </a:r>
            <a:r>
              <a:rPr lang="en-MY" dirty="0">
                <a:solidFill>
                  <a:srgbClr val="333333"/>
                </a:solidFill>
                <a:latin typeface="Verdana"/>
              </a:rPr>
              <a:t>property and </a:t>
            </a:r>
            <a:r>
              <a:rPr lang="en-MY" dirty="0" smtClean="0">
                <a:solidFill>
                  <a:srgbClr val="333333"/>
                </a:solidFill>
                <a:latin typeface="Verdana"/>
              </a:rPr>
              <a:t>value are separated </a:t>
            </a:r>
            <a:r>
              <a:rPr lang="en-MY" dirty="0">
                <a:solidFill>
                  <a:srgbClr val="333333"/>
                </a:solidFill>
                <a:latin typeface="Verdana"/>
              </a:rPr>
              <a:t>with a colon and contained within curly brackets. </a:t>
            </a:r>
            <a:endParaRPr lang="en-MY" dirty="0" smtClean="0">
              <a:solidFill>
                <a:srgbClr val="333333"/>
              </a:solidFill>
              <a:latin typeface="Verdana"/>
            </a:endParaRPr>
          </a:p>
          <a:p>
            <a:pPr marL="285750" indent="-285750" algn="just">
              <a:spcAft>
                <a:spcPts val="1200"/>
              </a:spcAft>
              <a:buClr>
                <a:srgbClr val="00B050"/>
              </a:buClr>
              <a:buFont typeface="Wingdings" panose="05000000000000000000" pitchFamily="2" charset="2"/>
              <a:buChar char="ü"/>
            </a:pPr>
            <a:r>
              <a:rPr lang="en-MY" dirty="0" smtClean="0">
                <a:solidFill>
                  <a:srgbClr val="333333"/>
                </a:solidFill>
                <a:latin typeface="Verdana"/>
              </a:rPr>
              <a:t>Multiple properties </a:t>
            </a:r>
            <a:r>
              <a:rPr lang="en-MY" dirty="0">
                <a:solidFill>
                  <a:srgbClr val="333333"/>
                </a:solidFill>
                <a:latin typeface="Verdana"/>
              </a:rPr>
              <a:t>are </a:t>
            </a:r>
            <a:r>
              <a:rPr lang="en-MY" dirty="0" smtClean="0">
                <a:solidFill>
                  <a:srgbClr val="333333"/>
                </a:solidFill>
                <a:latin typeface="Verdana"/>
              </a:rPr>
              <a:t>separated </a:t>
            </a:r>
            <a:r>
              <a:rPr lang="en-MY" dirty="0">
                <a:solidFill>
                  <a:srgbClr val="333333"/>
                </a:solidFill>
                <a:latin typeface="Verdana"/>
              </a:rPr>
              <a:t>by a semi </a:t>
            </a:r>
            <a:r>
              <a:rPr lang="en-MY" dirty="0" smtClean="0">
                <a:solidFill>
                  <a:srgbClr val="333333"/>
                </a:solidFill>
                <a:latin typeface="Verdana"/>
              </a:rPr>
              <a:t>colon(;). </a:t>
            </a:r>
          </a:p>
          <a:p>
            <a:pPr marL="285750" indent="-285750" algn="just">
              <a:spcAft>
                <a:spcPts val="1200"/>
              </a:spcAft>
              <a:buClr>
                <a:srgbClr val="00B050"/>
              </a:buClr>
              <a:buFont typeface="Wingdings" panose="05000000000000000000" pitchFamily="2" charset="2"/>
              <a:buChar char="ü"/>
            </a:pPr>
            <a:r>
              <a:rPr lang="en-MY" dirty="0" smtClean="0">
                <a:solidFill>
                  <a:srgbClr val="333333"/>
                </a:solidFill>
                <a:latin typeface="Verdana"/>
              </a:rPr>
              <a:t>Multiple </a:t>
            </a:r>
            <a:r>
              <a:rPr lang="en-MY" dirty="0">
                <a:solidFill>
                  <a:srgbClr val="333333"/>
                </a:solidFill>
                <a:latin typeface="Verdana"/>
              </a:rPr>
              <a:t>values within </a:t>
            </a:r>
            <a:r>
              <a:rPr lang="en-MY" dirty="0" smtClean="0">
                <a:solidFill>
                  <a:srgbClr val="333333"/>
                </a:solidFill>
                <a:latin typeface="Verdana"/>
              </a:rPr>
              <a:t>a property </a:t>
            </a:r>
            <a:r>
              <a:rPr lang="en-MY" dirty="0">
                <a:solidFill>
                  <a:srgbClr val="333333"/>
                </a:solidFill>
                <a:latin typeface="Verdana"/>
              </a:rPr>
              <a:t>are </a:t>
            </a:r>
            <a:r>
              <a:rPr lang="en-MY" dirty="0" smtClean="0">
                <a:solidFill>
                  <a:srgbClr val="333333"/>
                </a:solidFill>
                <a:latin typeface="Verdana"/>
              </a:rPr>
              <a:t>separated </a:t>
            </a:r>
            <a:r>
              <a:rPr lang="en-MY" dirty="0">
                <a:solidFill>
                  <a:srgbClr val="333333"/>
                </a:solidFill>
                <a:latin typeface="Verdana"/>
              </a:rPr>
              <a:t>by </a:t>
            </a:r>
            <a:r>
              <a:rPr lang="en-MY" dirty="0" smtClean="0">
                <a:solidFill>
                  <a:srgbClr val="333333"/>
                </a:solidFill>
                <a:latin typeface="Verdana"/>
              </a:rPr>
              <a:t>commas(,), </a:t>
            </a:r>
          </a:p>
          <a:p>
            <a:pPr marL="285750" indent="-285750" algn="just">
              <a:spcAft>
                <a:spcPts val="1200"/>
              </a:spcAft>
              <a:buClr>
                <a:srgbClr val="00B050"/>
              </a:buClr>
              <a:buFont typeface="Wingdings" panose="05000000000000000000" pitchFamily="2" charset="2"/>
              <a:buChar char="ü"/>
            </a:pPr>
            <a:r>
              <a:rPr lang="en-MY" dirty="0" smtClean="0">
                <a:solidFill>
                  <a:srgbClr val="333333"/>
                </a:solidFill>
                <a:latin typeface="Verdana"/>
              </a:rPr>
              <a:t>If </a:t>
            </a:r>
            <a:r>
              <a:rPr lang="en-MY" dirty="0">
                <a:solidFill>
                  <a:srgbClr val="333333"/>
                </a:solidFill>
                <a:latin typeface="Verdana"/>
              </a:rPr>
              <a:t>an individual value </a:t>
            </a:r>
            <a:r>
              <a:rPr lang="en-MY" dirty="0" smtClean="0">
                <a:solidFill>
                  <a:srgbClr val="333333"/>
                </a:solidFill>
                <a:latin typeface="Verdana"/>
              </a:rPr>
              <a:t>contains more </a:t>
            </a:r>
            <a:r>
              <a:rPr lang="en-MY" dirty="0">
                <a:solidFill>
                  <a:srgbClr val="333333"/>
                </a:solidFill>
                <a:latin typeface="Verdana"/>
              </a:rPr>
              <a:t>than one word you surround it with quotation </a:t>
            </a:r>
            <a:r>
              <a:rPr lang="en-MY" dirty="0" smtClean="0">
                <a:solidFill>
                  <a:srgbClr val="333333"/>
                </a:solidFill>
                <a:latin typeface="Verdana"/>
              </a:rPr>
              <a:t>marks (“ “).</a:t>
            </a:r>
            <a:endParaRPr lang="en-MY" dirty="0"/>
          </a:p>
        </p:txBody>
      </p:sp>
      <p:sp>
        <p:nvSpPr>
          <p:cNvPr id="2" name="Rectangle 1"/>
          <p:cNvSpPr/>
          <p:nvPr/>
        </p:nvSpPr>
        <p:spPr>
          <a:xfrm>
            <a:off x="609599" y="4524077"/>
            <a:ext cx="8001001" cy="1815882"/>
          </a:xfrm>
          <a:prstGeom prst="rect">
            <a:avLst/>
          </a:prstGeom>
        </p:spPr>
        <p:txBody>
          <a:bodyPr wrap="square">
            <a:spAutoFit/>
          </a:bodyPr>
          <a:lstStyle/>
          <a:p>
            <a:r>
              <a:rPr lang="en-MY" sz="2800" dirty="0">
                <a:solidFill>
                  <a:srgbClr val="00B050"/>
                </a:solidFill>
                <a:latin typeface="CourierNewPSMT"/>
              </a:rPr>
              <a:t>body</a:t>
            </a:r>
            <a:r>
              <a:rPr lang="en-MY" sz="2800" dirty="0">
                <a:latin typeface="CourierNewPSMT"/>
              </a:rPr>
              <a:t> {</a:t>
            </a:r>
          </a:p>
          <a:p>
            <a:r>
              <a:rPr lang="en-MY" sz="2800" dirty="0">
                <a:solidFill>
                  <a:schemeClr val="accent6">
                    <a:lumMod val="75000"/>
                  </a:schemeClr>
                </a:solidFill>
                <a:latin typeface="CourierNewPSMT"/>
              </a:rPr>
              <a:t>background</a:t>
            </a:r>
            <a:r>
              <a:rPr lang="en-MY" sz="2800" dirty="0">
                <a:latin typeface="CourierNewPSMT"/>
              </a:rPr>
              <a:t>: </a:t>
            </a:r>
            <a:r>
              <a:rPr lang="en-MY" sz="2800" dirty="0">
                <a:solidFill>
                  <a:schemeClr val="accent4">
                    <a:lumMod val="75000"/>
                  </a:schemeClr>
                </a:solidFill>
                <a:latin typeface="CourierNewPSMT"/>
              </a:rPr>
              <a:t>#</a:t>
            </a:r>
            <a:r>
              <a:rPr lang="en-MY" sz="2800" dirty="0" err="1">
                <a:solidFill>
                  <a:schemeClr val="accent4">
                    <a:lumMod val="75000"/>
                  </a:schemeClr>
                </a:solidFill>
                <a:latin typeface="CourierNewPSMT"/>
              </a:rPr>
              <a:t>eeeeee</a:t>
            </a:r>
            <a:r>
              <a:rPr lang="en-MY" sz="2800" dirty="0">
                <a:latin typeface="CourierNewPSMT"/>
              </a:rPr>
              <a:t>;</a:t>
            </a:r>
          </a:p>
          <a:p>
            <a:r>
              <a:rPr lang="en-MY" sz="2800" dirty="0">
                <a:solidFill>
                  <a:schemeClr val="accent6">
                    <a:lumMod val="75000"/>
                  </a:schemeClr>
                </a:solidFill>
                <a:latin typeface="CourierNewPSMT"/>
              </a:rPr>
              <a:t>font-family</a:t>
            </a:r>
            <a:r>
              <a:rPr lang="en-MY" sz="2800" dirty="0">
                <a:latin typeface="CourierNewPSMT"/>
              </a:rPr>
              <a:t>: </a:t>
            </a:r>
            <a:r>
              <a:rPr lang="en-MY" sz="2800" dirty="0">
                <a:solidFill>
                  <a:schemeClr val="accent4">
                    <a:lumMod val="75000"/>
                  </a:schemeClr>
                </a:solidFill>
                <a:latin typeface="CourierNewPSMT"/>
              </a:rPr>
              <a:t>"Trebuchet MS", Verdana, Arial, serif;</a:t>
            </a:r>
          </a:p>
          <a:p>
            <a:r>
              <a:rPr lang="en-MY" sz="2800" dirty="0">
                <a:latin typeface="CourierNewPSMT"/>
              </a:rPr>
              <a:t>}</a:t>
            </a:r>
            <a:endParaRPr lang="en-MY" sz="2800" dirty="0"/>
          </a:p>
        </p:txBody>
      </p:sp>
    </p:spTree>
    <p:extLst>
      <p:ext uri="{BB962C8B-B14F-4D97-AF65-F5344CB8AC3E}">
        <p14:creationId xmlns:p14="http://schemas.microsoft.com/office/powerpoint/2010/main" val="626684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381000" y="152400"/>
            <a:ext cx="7772400" cy="609601"/>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200" dirty="0" smtClean="0"/>
              <a:t>Stylesheets Basics and Forms For Selectors</a:t>
            </a:r>
            <a:endParaRPr lang="en-US" sz="3200" dirty="0"/>
          </a:p>
        </p:txBody>
      </p:sp>
      <p:sp>
        <p:nvSpPr>
          <p:cNvPr id="4" name="Rectangle 3"/>
          <p:cNvSpPr/>
          <p:nvPr/>
        </p:nvSpPr>
        <p:spPr>
          <a:xfrm>
            <a:off x="1752600" y="1524000"/>
            <a:ext cx="2941831" cy="369332"/>
          </a:xfrm>
          <a:prstGeom prst="rect">
            <a:avLst/>
          </a:prstGeom>
        </p:spPr>
        <p:txBody>
          <a:bodyPr wrap="none">
            <a:spAutoFit/>
          </a:bodyPr>
          <a:lstStyle/>
          <a:p>
            <a:r>
              <a:rPr lang="en-MY" dirty="0">
                <a:solidFill>
                  <a:srgbClr val="666666"/>
                </a:solidFill>
                <a:latin typeface="Gotham-Book"/>
              </a:rPr>
              <a:t>Selector Meaning Example</a:t>
            </a:r>
            <a:endParaRPr lang="en-MY" dirty="0"/>
          </a:p>
        </p:txBody>
      </p:sp>
      <p:graphicFrame>
        <p:nvGraphicFramePr>
          <p:cNvPr id="7" name="Table 6"/>
          <p:cNvGraphicFramePr>
            <a:graphicFrameLocks noGrp="1"/>
          </p:cNvGraphicFramePr>
          <p:nvPr>
            <p:extLst>
              <p:ext uri="{D42A27DB-BD31-4B8C-83A1-F6EECF244321}">
                <p14:modId xmlns:p14="http://schemas.microsoft.com/office/powerpoint/2010/main" val="573679226"/>
              </p:ext>
            </p:extLst>
          </p:nvPr>
        </p:nvGraphicFramePr>
        <p:xfrm>
          <a:off x="304800" y="914400"/>
          <a:ext cx="8610601" cy="5628640"/>
        </p:xfrm>
        <a:graphic>
          <a:graphicData uri="http://schemas.openxmlformats.org/drawingml/2006/table">
            <a:tbl>
              <a:tblPr firstRow="1" bandRow="1">
                <a:tableStyleId>{5C22544A-7EE6-4342-B048-85BDC9FD1C3A}</a:tableStyleId>
              </a:tblPr>
              <a:tblGrid>
                <a:gridCol w="1676400"/>
                <a:gridCol w="3200400"/>
                <a:gridCol w="3733801"/>
              </a:tblGrid>
              <a:tr h="370840">
                <a:tc>
                  <a:txBody>
                    <a:bodyPr/>
                    <a:lstStyle/>
                    <a:p>
                      <a:pPr algn="just"/>
                      <a:r>
                        <a:rPr lang="en-MY" sz="1400" dirty="0" smtClean="0">
                          <a:latin typeface="Verdana" panose="020B0604030504040204" pitchFamily="34" charset="0"/>
                          <a:ea typeface="Verdana" panose="020B0604030504040204" pitchFamily="34" charset="0"/>
                          <a:cs typeface="Verdana" panose="020B0604030504040204" pitchFamily="34" charset="0"/>
                        </a:rPr>
                        <a:t>Selector</a:t>
                      </a:r>
                      <a:endParaRPr lang="en-MY"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US" sz="1400" dirty="0" smtClean="0">
                          <a:latin typeface="Verdana" panose="020B0604030504040204" pitchFamily="34" charset="0"/>
                          <a:ea typeface="Verdana" panose="020B0604030504040204" pitchFamily="34" charset="0"/>
                          <a:cs typeface="Verdana" panose="020B0604030504040204" pitchFamily="34" charset="0"/>
                        </a:rPr>
                        <a:t>Meaning</a:t>
                      </a:r>
                      <a:endParaRPr lang="en-MY"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US" sz="1400" dirty="0" smtClean="0">
                          <a:latin typeface="Verdana" panose="020B0604030504040204" pitchFamily="34" charset="0"/>
                          <a:ea typeface="Verdana" panose="020B0604030504040204" pitchFamily="34" charset="0"/>
                          <a:cs typeface="Verdana" panose="020B0604030504040204" pitchFamily="34" charset="0"/>
                        </a:rPr>
                        <a:t>Example</a:t>
                      </a:r>
                      <a:endParaRPr lang="en-MY" sz="14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Universal 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Applies to all elements </a:t>
                      </a:r>
                      <a:r>
                        <a:rPr lang="en-MY" sz="1100" b="0" i="0" u="none" strike="noStrike" baseline="0" smtClean="0">
                          <a:latin typeface="Verdana" panose="020B0604030504040204" pitchFamily="34" charset="0"/>
                          <a:ea typeface="Verdana" panose="020B0604030504040204" pitchFamily="34" charset="0"/>
                          <a:cs typeface="Verdana" panose="020B0604030504040204" pitchFamily="34" charset="0"/>
                        </a:rPr>
                        <a:t>in the document</a:t>
                      </a:r>
                      <a:endPar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all elements on the page</a:t>
                      </a: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Type 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MY" sz="1100" b="0" i="0" u="none" strike="noStrike" baseline="0" smtClean="0">
                          <a:latin typeface="Verdana" panose="020B0604030504040204" pitchFamily="34" charset="0"/>
                          <a:ea typeface="Verdana" panose="020B0604030504040204" pitchFamily="34" charset="0"/>
                          <a:cs typeface="Verdana" panose="020B0604030504040204" pitchFamily="34" charset="0"/>
                        </a:rPr>
                        <a:t>Matches element names</a:t>
                      </a: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h1, h2, h3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the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&lt;h1&gt;</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&lt;h2&gt;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and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&lt;h3&gt;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a:t>
                      </a: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Class 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Matches an element whose </a:t>
                      </a:r>
                      <a:r>
                        <a:rPr lang="en-MY" sz="1100" b="1" i="0" u="none" strike="noStrike" baseline="0" dirty="0" smtClean="0">
                          <a:latin typeface="Verdana" panose="020B0604030504040204" pitchFamily="34" charset="0"/>
                          <a:ea typeface="Verdana" panose="020B0604030504040204" pitchFamily="34" charset="0"/>
                          <a:cs typeface="Verdana" panose="020B0604030504040204" pitchFamily="34" charset="0"/>
                        </a:rPr>
                        <a:t>class </a:t>
                      </a:r>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attribute has a value that matches the one specified after the period (or full stop) symbol</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.note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any element whose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class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attribute has a value of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note</a:t>
                      </a:r>
                    </a:p>
                    <a:p>
                      <a:pPr algn="l"/>
                      <a:r>
                        <a:rPr lang="en-MY" sz="1100" b="1" i="0" u="none" strike="noStrike" baseline="0" dirty="0" err="1" smtClean="0">
                          <a:solidFill>
                            <a:srgbClr val="FF1ACD"/>
                          </a:solidFill>
                          <a:latin typeface="Verdana" panose="020B0604030504040204" pitchFamily="34" charset="0"/>
                          <a:ea typeface="Verdana" panose="020B0604030504040204" pitchFamily="34" charset="0"/>
                          <a:cs typeface="Verdana" panose="020B0604030504040204" pitchFamily="34" charset="0"/>
                        </a:rPr>
                        <a:t>p.note</a:t>
                      </a:r>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only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&lt;p&gt;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 whose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class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attribute has a value of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note</a:t>
                      </a: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ID 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Matches an element whose </a:t>
                      </a:r>
                      <a:r>
                        <a:rPr lang="en-MY" sz="1100" b="1" i="0" u="none" strike="noStrike" baseline="0" dirty="0" smtClean="0">
                          <a:latin typeface="Verdana" panose="020B0604030504040204" pitchFamily="34" charset="0"/>
                          <a:ea typeface="Verdana" panose="020B0604030504040204" pitchFamily="34" charset="0"/>
                          <a:cs typeface="Verdana" panose="020B0604030504040204" pitchFamily="34" charset="0"/>
                        </a:rPr>
                        <a:t>id </a:t>
                      </a:r>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attribute has a value that matches the one specified after the pound or hash symbol</a:t>
                      </a: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#introduction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the element whose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id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attribute has a value of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introduction</a:t>
                      </a:r>
                    </a:p>
                  </a:txBody>
                  <a:tcPr/>
                </a:tc>
              </a:tr>
              <a:tr h="370840">
                <a:tc>
                  <a:txBody>
                    <a:bodyPr/>
                    <a:lstStyle/>
                    <a:p>
                      <a:pPr algn="just"/>
                      <a:r>
                        <a:rPr lang="en-MY" sz="1100" b="0" i="0" u="none" strike="noStrike" kern="1200" baseline="0" dirty="0" smtClean="0">
                          <a:solidFill>
                            <a:schemeClr val="dk1"/>
                          </a:solidFill>
                          <a:latin typeface="Verdana" panose="020B0604030504040204" pitchFamily="34" charset="0"/>
                          <a:ea typeface="Verdana" panose="020B0604030504040204" pitchFamily="34" charset="0"/>
                          <a:cs typeface="Verdana" panose="020B0604030504040204" pitchFamily="34" charset="0"/>
                        </a:rPr>
                        <a:t>Child 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Matches an element that is a direct child of another</a:t>
                      </a:r>
                    </a:p>
                    <a:p>
                      <a:pPr algn="just"/>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li&gt;a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any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&lt;a&gt;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 that are children of an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&lt;li&gt;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 (but not other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&lt;a&gt;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 in the page)</a:t>
                      </a: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Descendant 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baseline="0" dirty="0" smtClean="0">
                          <a:latin typeface="Verdana" panose="020B0604030504040204" pitchFamily="34" charset="0"/>
                          <a:ea typeface="Verdana" panose="020B0604030504040204" pitchFamily="34" charset="0"/>
                          <a:cs typeface="Verdana" panose="020B0604030504040204" pitchFamily="34" charset="0"/>
                        </a:rPr>
                        <a:t>Matches an element that is a descendent of another specified element (not just a direct child of that element)</a:t>
                      </a:r>
                      <a:endParaRPr lang="en-MY" sz="1100"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p a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any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&lt;a&gt;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 that sit inside a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&lt;p&gt;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 even if there are other elements nested between them</a:t>
                      </a: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Adjacent Sibling</a:t>
                      </a:r>
                    </a:p>
                    <a:p>
                      <a:pPr algn="just"/>
                      <a:r>
                        <a:rPr lang="en-MY" sz="1100" dirty="0" smtClean="0">
                          <a:latin typeface="Verdana" panose="020B0604030504040204" pitchFamily="34" charset="0"/>
                          <a:ea typeface="Verdana" panose="020B0604030504040204" pitchFamily="34" charset="0"/>
                          <a:cs typeface="Verdana" panose="020B0604030504040204" pitchFamily="34" charset="0"/>
                        </a:rPr>
                        <a:t>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kern="1200" baseline="0" dirty="0" smtClean="0">
                          <a:solidFill>
                            <a:schemeClr val="dk1"/>
                          </a:solidFill>
                          <a:latin typeface="Verdana" panose="020B0604030504040204" pitchFamily="34" charset="0"/>
                          <a:ea typeface="Verdana" panose="020B0604030504040204" pitchFamily="34" charset="0"/>
                          <a:cs typeface="Verdana" panose="020B0604030504040204" pitchFamily="34" charset="0"/>
                        </a:rPr>
                        <a:t>Matches an element that is the next sibling of another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h1+p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Targets the first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&lt;p&gt;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 after any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&lt;h1&gt;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 (but not other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&lt;p&gt;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a:t>
                      </a:r>
                    </a:p>
                  </a:txBody>
                  <a:tcPr/>
                </a:tc>
              </a:tr>
              <a:tr h="370840">
                <a:tc>
                  <a:txBody>
                    <a:bodyPr/>
                    <a:lstStyle/>
                    <a:p>
                      <a:pPr algn="just"/>
                      <a:r>
                        <a:rPr lang="en-MY" sz="1100" dirty="0" smtClean="0">
                          <a:latin typeface="Verdana" panose="020B0604030504040204" pitchFamily="34" charset="0"/>
                          <a:ea typeface="Verdana" panose="020B0604030504040204" pitchFamily="34" charset="0"/>
                          <a:cs typeface="Verdana" panose="020B0604030504040204" pitchFamily="34" charset="0"/>
                        </a:rPr>
                        <a:t>General Sibling</a:t>
                      </a:r>
                    </a:p>
                    <a:p>
                      <a:pPr algn="just"/>
                      <a:r>
                        <a:rPr lang="en-MY" sz="1100" dirty="0" smtClean="0">
                          <a:latin typeface="Verdana" panose="020B0604030504040204" pitchFamily="34" charset="0"/>
                          <a:ea typeface="Verdana" panose="020B0604030504040204" pitchFamily="34" charset="0"/>
                          <a:cs typeface="Verdana" panose="020B0604030504040204" pitchFamily="34" charset="0"/>
                        </a:rPr>
                        <a:t>Selector</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just"/>
                      <a:r>
                        <a:rPr lang="en-MY" sz="1100" b="0" i="0" u="none" strike="noStrike" kern="1200" baseline="0" dirty="0" smtClean="0">
                          <a:solidFill>
                            <a:schemeClr val="dk1"/>
                          </a:solidFill>
                          <a:latin typeface="Verdana" panose="020B0604030504040204" pitchFamily="34" charset="0"/>
                          <a:ea typeface="Verdana" panose="020B0604030504040204" pitchFamily="34" charset="0"/>
                          <a:cs typeface="Verdana" panose="020B0604030504040204" pitchFamily="34" charset="0"/>
                        </a:rPr>
                        <a:t>Matches an element that is a sibling of another, although it does not have to be the directly preceding element</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MY" sz="1100" b="1" i="0" u="none" strike="noStrike" baseline="0" dirty="0" smtClean="0">
                          <a:solidFill>
                            <a:srgbClr val="FF1ACD"/>
                          </a:solidFill>
                          <a:latin typeface="Verdana" panose="020B0604030504040204" pitchFamily="34" charset="0"/>
                          <a:ea typeface="Verdana" panose="020B0604030504040204" pitchFamily="34" charset="0"/>
                          <a:cs typeface="Verdana" panose="020B0604030504040204" pitchFamily="34" charset="0"/>
                        </a:rPr>
                        <a:t>h1~p {}</a:t>
                      </a:r>
                    </a:p>
                    <a:p>
                      <a:pPr algn="l"/>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If you had two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&lt;p&gt;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elements that are siblings of an </a:t>
                      </a:r>
                      <a:r>
                        <a:rPr lang="en-MY" sz="1100" b="1"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&lt;h1&gt; </a:t>
                      </a:r>
                      <a:r>
                        <a:rPr lang="en-MY" sz="1100" b="0" i="0" u="none" strike="noStrike" baseline="0" dirty="0" smtClean="0">
                          <a:solidFill>
                            <a:srgbClr val="333333"/>
                          </a:solidFill>
                          <a:latin typeface="Verdana" panose="020B0604030504040204" pitchFamily="34" charset="0"/>
                          <a:ea typeface="Verdana" panose="020B0604030504040204" pitchFamily="34" charset="0"/>
                          <a:cs typeface="Verdana" panose="020B0604030504040204" pitchFamily="34" charset="0"/>
                        </a:rPr>
                        <a:t>element, this rule would apply to both</a:t>
                      </a:r>
                      <a:endParaRPr lang="en-MY" sz="11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7367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109192684"/>
      </p:ext>
    </p:extLst>
  </p:cSld>
  <p:clrMapOvr>
    <a:masterClrMapping/>
  </p:clrMapOvr>
</p:sld>
</file>

<file path=ppt/theme/theme1.xml><?xml version="1.0" encoding="utf-8"?>
<a:theme xmlns:a="http://schemas.openxmlformats.org/drawingml/2006/main" name="Urban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UrbanPhotoAlbum</Template>
  <TotalTime>0</TotalTime>
  <Words>894</Words>
  <Application>Microsoft Office PowerPoint</Application>
  <PresentationFormat>On-screen Show (4:3)</PresentationFormat>
  <Paragraphs>114</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 Photo Album</vt:lpstr>
      <vt:lpstr>PowerPoint Presentation</vt:lpstr>
      <vt:lpstr>3.1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2017-07-17T05:28:10Z</dcterms:created>
  <dcterms:modified xsi:type="dcterms:W3CDTF">2017-07-24T17:33:55Z</dcterms:modified>
</cp:coreProperties>
</file>