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734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59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3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5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1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3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2f8ae3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2f8ae3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15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65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6981" y="6131272"/>
            <a:ext cx="1831013" cy="72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1209" y="6001908"/>
            <a:ext cx="2101981" cy="98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0518" y="6001907"/>
            <a:ext cx="2285132" cy="85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0" y="970016"/>
            <a:ext cx="7315200" cy="0"/>
          </a:xfrm>
          <a:prstGeom prst="straightConnector1">
            <a:avLst/>
          </a:prstGeom>
          <a:noFill/>
          <a:ln w="165100" cap="flat" cmpd="thickThin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6981" y="6131272"/>
            <a:ext cx="1831013" cy="72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0518" y="6001907"/>
            <a:ext cx="2285132" cy="8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1209" y="6001908"/>
            <a:ext cx="2101981" cy="9854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1690688"/>
            <a:ext cx="7315200" cy="0"/>
          </a:xfrm>
          <a:prstGeom prst="straightConnector1">
            <a:avLst/>
          </a:prstGeom>
          <a:noFill/>
          <a:ln w="165100" cap="flat" cmpd="thickThin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pre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tkaplan.shinyapps.io/LittleApp-t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tkaplan.shinyapps.io/Whats_norm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mbika.Silva@canyons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155033" y="1656749"/>
            <a:ext cx="9914020" cy="205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Teaching </a:t>
            </a:r>
            <a:r>
              <a:rPr lang="en-US" dirty="0" err="1" smtClean="0"/>
              <a:t>StatPREP</a:t>
            </a:r>
            <a:r>
              <a:rPr lang="en-US" dirty="0" smtClean="0"/>
              <a:t> in the Classroom</a:t>
            </a: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40043" y="410736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 smtClean="0"/>
              <a:t>Joe Roith, St. Catherine University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dirty="0"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863" y="254468"/>
            <a:ext cx="6232360" cy="140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Overview of StatPREP</a:t>
            </a:r>
            <a:endParaRPr sz="60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38200" y="19005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StatPREP (NSF Grant DUE-1626337) is designed to help college instructors develop the understanding + skills to teach introductory statistics with </a:t>
            </a:r>
            <a:r>
              <a:rPr lang="en-US" b="1"/>
              <a:t>large data sets</a:t>
            </a:r>
            <a:r>
              <a:rPr lang="en-US"/>
              <a:t>, </a:t>
            </a:r>
            <a:r>
              <a:rPr lang="en-US" b="1"/>
              <a:t>modern pedagogy </a:t>
            </a:r>
            <a:r>
              <a:rPr lang="en-US"/>
              <a:t>and emphasis on </a:t>
            </a:r>
            <a:r>
              <a:rPr lang="en-US" b="1"/>
              <a:t>data wrangling and data visualization techniques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StatPREP is an extended professional development program (in-person workshops + online community) for math faculty, particularly at two-year institutions, featuring data- and computationally-based curricular materials that can be used in your existing course.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StatPREP is a collaboration between the MAA, AMATYC and ASA.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Statistics trends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200150" y="2057400"/>
            <a:ext cx="597740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Arizona 6 out of 47 degrees require statistics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CAP program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Washington 40% increase in statistics enrollment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degrees – ASU, NAU, U of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AMATYC Statistics committee and Data Science subcommittee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ASA/AMATYC Joint Committee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 Two-year College membership 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StatPREP Workshops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 Hubs around the US, consecutive summers + academic year online webinars, e-newsletters, discussion board,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Outstanding Statistics Education Workshop Leaders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Summer 2019 Workshops: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/>
              <a:t>Hartford, 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/>
              <a:t>Seattle WA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/>
              <a:t>Fort Worth, TX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/>
              <a:t>Washington, DC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Applications Due in April 17, 2019, some travel support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t="24018" b="4597"/>
          <a:stretch/>
        </p:blipFill>
        <p:spPr>
          <a:xfrm>
            <a:off x="9288096" y="2367366"/>
            <a:ext cx="2763979" cy="35076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6"/>
          <p:cNvSpPr/>
          <p:nvPr/>
        </p:nvSpPr>
        <p:spPr>
          <a:xfrm>
            <a:off x="5111646" y="3372787"/>
            <a:ext cx="3402767" cy="18887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486400" y="3672590"/>
            <a:ext cx="31329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Participants-to-date: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158 College Faculty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Institutions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StatPREP Website + Resources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140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None/>
            </a:pPr>
            <a:r>
              <a:rPr lang="en-US" sz="4440" u="sng">
                <a:solidFill>
                  <a:schemeClr val="hlink"/>
                </a:solidFill>
                <a:hlinkClick r:id="rId3"/>
              </a:rPr>
              <a:t>http://statprep.org</a:t>
            </a:r>
            <a:endParaRPr sz="444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Recorded + live webinars </a:t>
            </a:r>
            <a:r>
              <a:rPr lang="en-US" sz="2960"/>
              <a:t>(ANOVA, resampling, descriptive stats...)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Class lessons </a:t>
            </a:r>
            <a:r>
              <a:rPr lang="en-US" sz="2960"/>
              <a:t>(What’s Normal? Sampling Data Points on Earth...)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Tutorials</a:t>
            </a:r>
            <a:r>
              <a:rPr lang="en-US" sz="2960"/>
              <a:t> (data science graphics, intro to data tables...)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Data sets </a:t>
            </a:r>
            <a:r>
              <a:rPr lang="en-US" sz="2960"/>
              <a:t>(Our World in Data, The Data and Story Library, CAUSE...)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Little Apps </a:t>
            </a:r>
            <a:r>
              <a:rPr lang="en-US" sz="2960"/>
              <a:t>(Two-Sample t, Regression and Smoothers, Center and Spread, Proportions, Resampling and Inference...)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Little Apps</a:t>
            </a:r>
            <a:endParaRPr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Two-sample t,</a:t>
            </a:r>
            <a:r>
              <a:rPr lang="en-US" sz="1400"/>
              <a:t> </a:t>
            </a:r>
            <a:r>
              <a:rPr lang="en-US" u="sng">
                <a:solidFill>
                  <a:srgbClr val="1F2D6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https://dtkaplan.shinyapps.io/LittleApp-t2/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Class Lessons</a:t>
            </a:r>
            <a:endParaRPr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What’s Normal? </a:t>
            </a:r>
            <a:r>
              <a:rPr lang="en-US" u="sng">
                <a:solidFill>
                  <a:srgbClr val="1F2D6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https://dtkaplan.shinyapps.io/Whats_normal/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Questions?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/>
          </a:p>
        </p:txBody>
      </p:sp>
      <p:sp>
        <p:nvSpPr>
          <p:cNvPr id="134" name="Google Shape;134;p19"/>
          <p:cNvSpPr txBox="1"/>
          <p:nvPr/>
        </p:nvSpPr>
        <p:spPr>
          <a:xfrm>
            <a:off x="998669" y="3077965"/>
            <a:ext cx="555929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</a:t>
            </a:r>
            <a:endParaRPr sz="3200" i="1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kathryn.kozak@coconino.edu</a:t>
            </a:r>
            <a:endParaRPr sz="3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Acknowledgement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>
                <a:solidFill>
                  <a:schemeClr val="dk1"/>
                </a:solidFill>
              </a:rPr>
              <a:t>Support for this MAA program is provided by the National Science Foundation (grant DUE-1626337), in partnership with the ASA and AMATYC.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Noto Sans Symbols</vt:lpstr>
      <vt:lpstr>Office Theme</vt:lpstr>
      <vt:lpstr>Teaching StatPREP in the Classroom</vt:lpstr>
      <vt:lpstr>Overview of StatPREP</vt:lpstr>
      <vt:lpstr>Statistics trends</vt:lpstr>
      <vt:lpstr>StatPREP Workshops</vt:lpstr>
      <vt:lpstr>StatPREP Website + Resources</vt:lpstr>
      <vt:lpstr>Resources</vt:lpstr>
      <vt:lpstr>Questions?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StatPREP in the Classroom</dc:title>
  <dc:creator>Roith, Joseph M.</dc:creator>
  <cp:lastModifiedBy>Roith, Joseph M.</cp:lastModifiedBy>
  <cp:revision>1</cp:revision>
  <dcterms:modified xsi:type="dcterms:W3CDTF">2019-04-24T16:55:43Z</dcterms:modified>
</cp:coreProperties>
</file>