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c6775cb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c6775cb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4c6775c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4c6775c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c6775cb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c6775cb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c6775c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c6775c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c6775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c6775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c6775c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c6775c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55" y="0"/>
            <a:ext cx="368624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458950" y="237575"/>
            <a:ext cx="45021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Key pads use a 4x4 matrix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1 number on the keypad is controlled by shorting two wires in the matrix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88" y="875450"/>
            <a:ext cx="313372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363" y="875450"/>
            <a:ext cx="313372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55" y="0"/>
            <a:ext cx="368624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23475" y="533175"/>
            <a:ext cx="45021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By using 11 relays* we can control each button, and use the Arduino to talk to the safe and crack the combination.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*Enter and Key have the same function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0" y="0"/>
            <a:ext cx="823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18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EEPROM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00" y="969200"/>
            <a:ext cx="7682700" cy="406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Conditions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-Photocell checking length of light being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-Light on longer than 3 seconds, activate servo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