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5afabb6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5afabb6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5afabb6a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5afabb6a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Supply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21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Relays:       (37.5mA  x 11) = 412.5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Servo:        1340 mA (stalling current)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Arduino:     300mA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Total:</a:t>
            </a:r>
            <a:r>
              <a:rPr lang="en"/>
              <a:t>         2,052.5mA (~2A)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14"/>
          <p:cNvCxnSpPr/>
          <p:nvPr/>
        </p:nvCxnSpPr>
        <p:spPr>
          <a:xfrm>
            <a:off x="311700" y="2734275"/>
            <a:ext cx="402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4"/>
          <p:cNvSpPr txBox="1"/>
          <p:nvPr/>
        </p:nvSpPr>
        <p:spPr>
          <a:xfrm>
            <a:off x="311750" y="3752700"/>
            <a:ext cx="85206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With this in mind, we will be using a </a:t>
            </a:r>
            <a:r>
              <a:rPr b="1" lang="en" sz="3000"/>
              <a:t>5V/ 2000mA power supply</a:t>
            </a:r>
            <a:r>
              <a:rPr lang="en" sz="3000"/>
              <a:t> (wall plug)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Power Needed (most likely)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 reality, we will only have one relay powered at a time* and the servo will only turn on a </a:t>
            </a:r>
            <a:r>
              <a:rPr lang="en" sz="3000"/>
              <a:t>successful</a:t>
            </a:r>
            <a:r>
              <a:rPr lang="en" sz="3000"/>
              <a:t> combination (has a running current of 430mA).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*If activating all relays at once will short the power in the safe and reset the reset timer, we could potentially have cases where all relays are powered at once.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