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17CAC26-E452-4423-9F09-3C15F0BCC7E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2286000" y="1371600"/>
            <a:ext cx="1920240" cy="1920240"/>
          </a:xfrm>
          <a:prstGeom prst="ellipse">
            <a:avLst/>
          </a:prstGeom>
          <a:solidFill>
            <a:srgbClr val="999999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 rot="10730400">
            <a:off x="2928600" y="1471680"/>
            <a:ext cx="560520" cy="196560"/>
          </a:xfrm>
          <a:custGeom>
            <a:avLst/>
            <a:gdLst/>
            <a:ahLst/>
            <a:rect l="0" t="0" r="r" b="b"/>
            <a:pathLst>
              <a:path w="1559" h="549">
                <a:moveTo>
                  <a:pt x="0" y="2"/>
                </a:moveTo>
                <a:lnTo>
                  <a:pt x="1558" y="0"/>
                </a:lnTo>
                <a:lnTo>
                  <a:pt x="1481" y="547"/>
                </a:lnTo>
                <a:lnTo>
                  <a:pt x="77" y="548"/>
                </a:lnTo>
                <a:lnTo>
                  <a:pt x="0" y="2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 rot="7057800">
            <a:off x="2350080" y="1896840"/>
            <a:ext cx="560520" cy="196560"/>
          </a:xfrm>
          <a:custGeom>
            <a:avLst/>
            <a:gdLst/>
            <a:ahLst/>
            <a:rect l="0" t="0" r="r" b="b"/>
            <a:pathLst>
              <a:path w="1559" h="550">
                <a:moveTo>
                  <a:pt x="0" y="3"/>
                </a:moveTo>
                <a:lnTo>
                  <a:pt x="1558" y="0"/>
                </a:lnTo>
                <a:lnTo>
                  <a:pt x="1482" y="547"/>
                </a:lnTo>
                <a:lnTo>
                  <a:pt x="77" y="549"/>
                </a:lnTo>
                <a:lnTo>
                  <a:pt x="0" y="3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 rot="21589800">
            <a:off x="3009960" y="3001320"/>
            <a:ext cx="556200" cy="198000"/>
          </a:xfrm>
          <a:custGeom>
            <a:avLst/>
            <a:gdLst/>
            <a:ahLst/>
            <a:rect l="0" t="0" r="r" b="b"/>
            <a:pathLst>
              <a:path w="1546" h="554">
                <a:moveTo>
                  <a:pt x="0" y="2"/>
                </a:moveTo>
                <a:lnTo>
                  <a:pt x="1545" y="0"/>
                </a:lnTo>
                <a:lnTo>
                  <a:pt x="1457" y="551"/>
                </a:lnTo>
                <a:lnTo>
                  <a:pt x="62" y="553"/>
                </a:lnTo>
                <a:lnTo>
                  <a:pt x="0" y="2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 rot="14622600">
            <a:off x="3553200" y="1825920"/>
            <a:ext cx="560520" cy="196560"/>
          </a:xfrm>
          <a:custGeom>
            <a:avLst/>
            <a:gdLst/>
            <a:ahLst/>
            <a:rect l="0" t="0" r="r" b="b"/>
            <a:pathLst>
              <a:path w="1559" h="550">
                <a:moveTo>
                  <a:pt x="0" y="2"/>
                </a:moveTo>
                <a:lnTo>
                  <a:pt x="1558" y="0"/>
                </a:lnTo>
                <a:lnTo>
                  <a:pt x="1481" y="547"/>
                </a:lnTo>
                <a:lnTo>
                  <a:pt x="76" y="549"/>
                </a:lnTo>
                <a:lnTo>
                  <a:pt x="0" y="2"/>
                </a:lnTo>
              </a:path>
            </a:pathLst>
          </a:custGeom>
          <a:solidFill>
            <a:srgbClr val="cccccc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 rot="3049200">
            <a:off x="2399760" y="2633040"/>
            <a:ext cx="560520" cy="196560"/>
          </a:xfrm>
          <a:custGeom>
            <a:avLst/>
            <a:gdLst/>
            <a:ahLst/>
            <a:rect l="0" t="0" r="r" b="b"/>
            <a:pathLst>
              <a:path w="1558" h="551">
                <a:moveTo>
                  <a:pt x="0" y="4"/>
                </a:moveTo>
                <a:lnTo>
                  <a:pt x="1557" y="0"/>
                </a:lnTo>
                <a:lnTo>
                  <a:pt x="1481" y="548"/>
                </a:lnTo>
                <a:lnTo>
                  <a:pt x="76" y="550"/>
                </a:lnTo>
                <a:lnTo>
                  <a:pt x="0" y="4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 rot="17803200">
            <a:off x="3593880" y="2605320"/>
            <a:ext cx="570240" cy="191880"/>
          </a:xfrm>
          <a:custGeom>
            <a:avLst/>
            <a:gdLst/>
            <a:ahLst/>
            <a:rect l="0" t="0" r="r" b="b"/>
            <a:pathLst>
              <a:path w="1586" h="537">
                <a:moveTo>
                  <a:pt x="0" y="3"/>
                </a:moveTo>
                <a:lnTo>
                  <a:pt x="1585" y="0"/>
                </a:lnTo>
                <a:lnTo>
                  <a:pt x="1569" y="534"/>
                </a:lnTo>
                <a:lnTo>
                  <a:pt x="139" y="536"/>
                </a:lnTo>
                <a:lnTo>
                  <a:pt x="0" y="3"/>
                </a:lnTo>
              </a:path>
            </a:pathLst>
          </a:custGeom>
          <a:solidFill>
            <a:srgbClr val="dddddd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2870280" y="1956240"/>
            <a:ext cx="751320" cy="731520"/>
          </a:xfrm>
          <a:prstGeom prst="ellipse">
            <a:avLst/>
          </a:pr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Line 9"/>
          <p:cNvSpPr/>
          <p:nvPr/>
        </p:nvSpPr>
        <p:spPr>
          <a:xfrm flipV="1">
            <a:off x="4023360" y="1737360"/>
            <a:ext cx="731520" cy="4816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Line 10"/>
          <p:cNvSpPr/>
          <p:nvPr/>
        </p:nvSpPr>
        <p:spPr>
          <a:xfrm>
            <a:off x="4754880" y="1737360"/>
            <a:ext cx="128016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Line 11"/>
          <p:cNvSpPr/>
          <p:nvPr/>
        </p:nvSpPr>
        <p:spPr>
          <a:xfrm>
            <a:off x="4023360" y="2377440"/>
            <a:ext cx="822960" cy="45720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Line 12"/>
          <p:cNvSpPr/>
          <p:nvPr/>
        </p:nvSpPr>
        <p:spPr>
          <a:xfrm>
            <a:off x="4846320" y="2834640"/>
            <a:ext cx="11887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TextShape 13"/>
          <p:cNvSpPr txBox="1"/>
          <p:nvPr/>
        </p:nvSpPr>
        <p:spPr>
          <a:xfrm>
            <a:off x="6031800" y="157392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Shape 14"/>
          <p:cNvSpPr txBox="1"/>
          <p:nvPr/>
        </p:nvSpPr>
        <p:spPr>
          <a:xfrm>
            <a:off x="6035040" y="2651760"/>
            <a:ext cx="33300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Line 15"/>
          <p:cNvSpPr/>
          <p:nvPr/>
        </p:nvSpPr>
        <p:spPr>
          <a:xfrm>
            <a:off x="3291840" y="3291840"/>
            <a:ext cx="0" cy="64008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Line 16"/>
          <p:cNvSpPr/>
          <p:nvPr/>
        </p:nvSpPr>
        <p:spPr>
          <a:xfrm>
            <a:off x="3017520" y="3931920"/>
            <a:ext cx="54864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Line 17"/>
          <p:cNvSpPr/>
          <p:nvPr/>
        </p:nvSpPr>
        <p:spPr>
          <a:xfrm>
            <a:off x="3108960" y="3987360"/>
            <a:ext cx="36576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Line 18"/>
          <p:cNvSpPr/>
          <p:nvPr/>
        </p:nvSpPr>
        <p:spPr>
          <a:xfrm>
            <a:off x="3197520" y="4042800"/>
            <a:ext cx="182880" cy="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TextShape 19"/>
          <p:cNvSpPr txBox="1"/>
          <p:nvPr/>
        </p:nvSpPr>
        <p:spPr>
          <a:xfrm>
            <a:off x="3291840" y="3566160"/>
            <a:ext cx="3452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2021-01-16T13:38:34Z</dcterms:created>
  <dc:creator/>
  <dc:description/>
  <dc:language>en-US</dc:language>
  <cp:lastModifiedBy/>
  <dcterms:modified xsi:type="dcterms:W3CDTF">2021-01-16T15:41:12Z</dcterms:modified>
  <cp:revision>1</cp:revision>
  <dc:subject/>
  <dc:title/>
</cp:coreProperties>
</file>