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</a:t>
            </a:r>
            <a:r>
              <a:rPr b="0" lang="en-US" sz="1800" spc="-1" strike="noStrike">
                <a:latin typeface="Arial"/>
              </a:rPr>
              <a:t>ic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</a:t>
            </a:r>
            <a:r>
              <a:rPr b="0" lang="en-US" sz="1800" spc="-1" strike="noStrike">
                <a:latin typeface="Arial"/>
              </a:rPr>
              <a:t>le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463040" y="1097280"/>
            <a:ext cx="1919880" cy="639720"/>
          </a:xfrm>
          <a:custGeom>
            <a:avLst/>
            <a:gdLst/>
            <a:ahLst/>
            <a:rect l="l" t="t" r="r" b="b"/>
            <a:pathLst>
              <a:path w="5336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5038" y="1779"/>
                </a:lnTo>
                <a:lnTo>
                  <a:pt x="5039" y="1779"/>
                </a:lnTo>
                <a:cubicBezTo>
                  <a:pt x="5091" y="1779"/>
                  <a:pt x="5142" y="1765"/>
                  <a:pt x="5187" y="1739"/>
                </a:cubicBezTo>
                <a:cubicBezTo>
                  <a:pt x="5232" y="1713"/>
                  <a:pt x="5269" y="1676"/>
                  <a:pt x="5295" y="1631"/>
                </a:cubicBezTo>
                <a:cubicBezTo>
                  <a:pt x="5321" y="1586"/>
                  <a:pt x="5335" y="1535"/>
                  <a:pt x="5335" y="1483"/>
                </a:cubicBezTo>
                <a:lnTo>
                  <a:pt x="5335" y="296"/>
                </a:lnTo>
                <a:lnTo>
                  <a:pt x="5335" y="297"/>
                </a:lnTo>
                <a:lnTo>
                  <a:pt x="5335" y="297"/>
                </a:lnTo>
                <a:cubicBezTo>
                  <a:pt x="5335" y="244"/>
                  <a:pt x="5321" y="193"/>
                  <a:pt x="5295" y="148"/>
                </a:cubicBezTo>
                <a:cubicBezTo>
                  <a:pt x="5269" y="103"/>
                  <a:pt x="5232" y="66"/>
                  <a:pt x="5187" y="40"/>
                </a:cubicBezTo>
                <a:cubicBezTo>
                  <a:pt x="5142" y="14"/>
                  <a:pt x="5091" y="0"/>
                  <a:pt x="5039" y="0"/>
                </a:cubicBezTo>
                <a:lnTo>
                  <a:pt x="296" y="0"/>
                </a:lnTo>
              </a:path>
            </a:pathLst>
          </a:cu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926080" y="2377440"/>
            <a:ext cx="1919880" cy="639720"/>
          </a:xfrm>
          <a:custGeom>
            <a:avLst/>
            <a:gdLst/>
            <a:ahLst/>
            <a:rect l="l" t="t" r="r" b="b"/>
            <a:pathLst>
              <a:path w="5336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5038" y="1779"/>
                </a:lnTo>
                <a:lnTo>
                  <a:pt x="5039" y="1779"/>
                </a:lnTo>
                <a:cubicBezTo>
                  <a:pt x="5091" y="1779"/>
                  <a:pt x="5142" y="1765"/>
                  <a:pt x="5187" y="1739"/>
                </a:cubicBezTo>
                <a:cubicBezTo>
                  <a:pt x="5232" y="1713"/>
                  <a:pt x="5269" y="1676"/>
                  <a:pt x="5295" y="1631"/>
                </a:cubicBezTo>
                <a:cubicBezTo>
                  <a:pt x="5321" y="1586"/>
                  <a:pt x="5335" y="1535"/>
                  <a:pt x="5335" y="1483"/>
                </a:cubicBezTo>
                <a:lnTo>
                  <a:pt x="5335" y="296"/>
                </a:lnTo>
                <a:lnTo>
                  <a:pt x="5335" y="297"/>
                </a:lnTo>
                <a:lnTo>
                  <a:pt x="5335" y="297"/>
                </a:lnTo>
                <a:cubicBezTo>
                  <a:pt x="5335" y="244"/>
                  <a:pt x="5321" y="193"/>
                  <a:pt x="5295" y="148"/>
                </a:cubicBezTo>
                <a:cubicBezTo>
                  <a:pt x="5269" y="103"/>
                  <a:pt x="5232" y="66"/>
                  <a:pt x="5187" y="40"/>
                </a:cubicBezTo>
                <a:cubicBezTo>
                  <a:pt x="5142" y="14"/>
                  <a:pt x="5091" y="0"/>
                  <a:pt x="5039" y="0"/>
                </a:cubicBezTo>
                <a:lnTo>
                  <a:pt x="296" y="0"/>
                </a:lnTo>
              </a:path>
            </a:pathLst>
          </a:custGeom>
          <a:solidFill>
            <a:srgbClr val="dee7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389120" y="1097280"/>
            <a:ext cx="1919880" cy="639720"/>
          </a:xfrm>
          <a:custGeom>
            <a:avLst/>
            <a:gdLst/>
            <a:ahLst/>
            <a:rect l="l" t="t" r="r" b="b"/>
            <a:pathLst>
              <a:path w="5336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5038" y="1779"/>
                </a:lnTo>
                <a:lnTo>
                  <a:pt x="5039" y="1779"/>
                </a:lnTo>
                <a:cubicBezTo>
                  <a:pt x="5091" y="1779"/>
                  <a:pt x="5142" y="1765"/>
                  <a:pt x="5187" y="1739"/>
                </a:cubicBezTo>
                <a:cubicBezTo>
                  <a:pt x="5232" y="1713"/>
                  <a:pt x="5269" y="1676"/>
                  <a:pt x="5295" y="1631"/>
                </a:cubicBezTo>
                <a:cubicBezTo>
                  <a:pt x="5321" y="1586"/>
                  <a:pt x="5335" y="1535"/>
                  <a:pt x="5335" y="1483"/>
                </a:cubicBezTo>
                <a:lnTo>
                  <a:pt x="5335" y="296"/>
                </a:lnTo>
                <a:lnTo>
                  <a:pt x="5335" y="297"/>
                </a:lnTo>
                <a:lnTo>
                  <a:pt x="5335" y="297"/>
                </a:lnTo>
                <a:cubicBezTo>
                  <a:pt x="5335" y="244"/>
                  <a:pt x="5321" y="193"/>
                  <a:pt x="5295" y="148"/>
                </a:cubicBezTo>
                <a:cubicBezTo>
                  <a:pt x="5269" y="103"/>
                  <a:pt x="5232" y="66"/>
                  <a:pt x="5187" y="40"/>
                </a:cubicBezTo>
                <a:cubicBezTo>
                  <a:pt x="5142" y="14"/>
                  <a:pt x="5091" y="0"/>
                  <a:pt x="5039" y="0"/>
                </a:cubicBezTo>
                <a:lnTo>
                  <a:pt x="296" y="0"/>
                </a:lnTo>
              </a:path>
            </a:pathLst>
          </a:cu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Line 4"/>
          <p:cNvSpPr/>
          <p:nvPr/>
        </p:nvSpPr>
        <p:spPr>
          <a:xfrm>
            <a:off x="0" y="0"/>
            <a:ext cx="0" cy="360"/>
          </a:xfrm>
          <a:prstGeom prst="line">
            <a:avLst/>
          </a:prstGeom>
          <a:ln w="12600">
            <a:solidFill>
              <a:srgbClr val="3465a4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5"/>
          <p:cNvSpPr/>
          <p:nvPr/>
        </p:nvSpPr>
        <p:spPr>
          <a:xfrm>
            <a:off x="0" y="0"/>
            <a:ext cx="0" cy="360"/>
          </a:xfrm>
          <a:prstGeom prst="line">
            <a:avLst/>
          </a:prstGeom>
          <a:ln w="12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6"/>
          <p:cNvSpPr/>
          <p:nvPr/>
        </p:nvSpPr>
        <p:spPr>
          <a:xfrm>
            <a:off x="5358960" y="803520"/>
            <a:ext cx="0" cy="293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5358960" y="803160"/>
            <a:ext cx="17895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x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t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r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n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a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l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D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i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s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t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u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r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b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a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n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e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313640" y="1847880"/>
            <a:ext cx="117720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M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ea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su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re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d 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SP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6309360" y="1097280"/>
            <a:ext cx="3999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V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7" name="Line 10"/>
          <p:cNvSpPr/>
          <p:nvPr/>
        </p:nvSpPr>
        <p:spPr>
          <a:xfrm>
            <a:off x="6309360" y="13716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4937760" y="803160"/>
            <a:ext cx="3999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SP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986400" y="1135800"/>
            <a:ext cx="3999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S</a:t>
            </a: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P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0" name="Line 13"/>
          <p:cNvSpPr/>
          <p:nvPr/>
        </p:nvSpPr>
        <p:spPr>
          <a:xfrm>
            <a:off x="1005840" y="13716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4"/>
          <p:cNvSpPr/>
          <p:nvPr/>
        </p:nvSpPr>
        <p:spPr>
          <a:xfrm>
            <a:off x="3383280" y="1427040"/>
            <a:ext cx="10058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3623040" y="1133280"/>
            <a:ext cx="40896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CV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327840" y="3383280"/>
            <a:ext cx="822960" cy="639720"/>
          </a:xfrm>
          <a:custGeom>
            <a:avLst/>
            <a:gdLst/>
            <a:ahLst/>
            <a:rect l="l" t="t" r="r" b="b"/>
            <a:pathLst>
              <a:path w="5336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5038" y="1779"/>
                </a:lnTo>
                <a:lnTo>
                  <a:pt x="5039" y="1779"/>
                </a:lnTo>
                <a:cubicBezTo>
                  <a:pt x="5091" y="1779"/>
                  <a:pt x="5142" y="1765"/>
                  <a:pt x="5187" y="1739"/>
                </a:cubicBezTo>
                <a:cubicBezTo>
                  <a:pt x="5232" y="1713"/>
                  <a:pt x="5269" y="1676"/>
                  <a:pt x="5295" y="1631"/>
                </a:cubicBezTo>
                <a:cubicBezTo>
                  <a:pt x="5321" y="1586"/>
                  <a:pt x="5335" y="1535"/>
                  <a:pt x="5335" y="1483"/>
                </a:cubicBezTo>
                <a:lnTo>
                  <a:pt x="5335" y="296"/>
                </a:lnTo>
                <a:lnTo>
                  <a:pt x="5335" y="297"/>
                </a:lnTo>
                <a:lnTo>
                  <a:pt x="5335" y="297"/>
                </a:lnTo>
                <a:cubicBezTo>
                  <a:pt x="5335" y="244"/>
                  <a:pt x="5321" y="193"/>
                  <a:pt x="5295" y="148"/>
                </a:cubicBezTo>
                <a:cubicBezTo>
                  <a:pt x="5269" y="103"/>
                  <a:pt x="5232" y="66"/>
                  <a:pt x="5187" y="40"/>
                </a:cubicBezTo>
                <a:cubicBezTo>
                  <a:pt x="5142" y="14"/>
                  <a:pt x="5091" y="0"/>
                  <a:pt x="5039" y="0"/>
                </a:cubicBezTo>
                <a:lnTo>
                  <a:pt x="296" y="0"/>
                </a:lnTo>
              </a:path>
            </a:pathLst>
          </a:cu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327840" y="1371960"/>
            <a:ext cx="822960" cy="639720"/>
          </a:xfrm>
          <a:custGeom>
            <a:avLst/>
            <a:gdLst/>
            <a:ahLst/>
            <a:rect l="l" t="t" r="r" b="b"/>
            <a:pathLst>
              <a:path w="5336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5038" y="1779"/>
                </a:lnTo>
                <a:lnTo>
                  <a:pt x="5039" y="1779"/>
                </a:lnTo>
                <a:cubicBezTo>
                  <a:pt x="5091" y="1779"/>
                  <a:pt x="5142" y="1765"/>
                  <a:pt x="5187" y="1739"/>
                </a:cubicBezTo>
                <a:cubicBezTo>
                  <a:pt x="5232" y="1713"/>
                  <a:pt x="5269" y="1676"/>
                  <a:pt x="5295" y="1631"/>
                </a:cubicBezTo>
                <a:cubicBezTo>
                  <a:pt x="5321" y="1586"/>
                  <a:pt x="5335" y="1535"/>
                  <a:pt x="5335" y="1483"/>
                </a:cubicBezTo>
                <a:lnTo>
                  <a:pt x="5335" y="296"/>
                </a:lnTo>
                <a:lnTo>
                  <a:pt x="5335" y="297"/>
                </a:lnTo>
                <a:lnTo>
                  <a:pt x="5335" y="297"/>
                </a:lnTo>
                <a:cubicBezTo>
                  <a:pt x="5335" y="244"/>
                  <a:pt x="5321" y="193"/>
                  <a:pt x="5295" y="148"/>
                </a:cubicBezTo>
                <a:cubicBezTo>
                  <a:pt x="5269" y="103"/>
                  <a:pt x="5232" y="66"/>
                  <a:pt x="5187" y="40"/>
                </a:cubicBezTo>
                <a:cubicBezTo>
                  <a:pt x="5142" y="14"/>
                  <a:pt x="5091" y="0"/>
                  <a:pt x="5039" y="0"/>
                </a:cubicBezTo>
                <a:lnTo>
                  <a:pt x="296" y="0"/>
                </a:lnTo>
              </a:path>
            </a:pathLst>
          </a:cu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3327840" y="2377440"/>
            <a:ext cx="822960" cy="639720"/>
          </a:xfrm>
          <a:custGeom>
            <a:avLst/>
            <a:gdLst/>
            <a:ahLst/>
            <a:rect l="l" t="t" r="r" b="b"/>
            <a:pathLst>
              <a:path w="5336" h="1780">
                <a:moveTo>
                  <a:pt x="296" y="0"/>
                </a:moveTo>
                <a:lnTo>
                  <a:pt x="297" y="0"/>
                </a:lnTo>
                <a:cubicBezTo>
                  <a:pt x="244" y="0"/>
                  <a:pt x="193" y="14"/>
                  <a:pt x="148" y="40"/>
                </a:cubicBezTo>
                <a:cubicBezTo>
                  <a:pt x="103" y="66"/>
                  <a:pt x="66" y="103"/>
                  <a:pt x="40" y="148"/>
                </a:cubicBezTo>
                <a:cubicBezTo>
                  <a:pt x="14" y="193"/>
                  <a:pt x="0" y="244"/>
                  <a:pt x="0" y="297"/>
                </a:cubicBezTo>
                <a:lnTo>
                  <a:pt x="0" y="1482"/>
                </a:lnTo>
                <a:lnTo>
                  <a:pt x="0" y="1483"/>
                </a:lnTo>
                <a:cubicBezTo>
                  <a:pt x="0" y="1535"/>
                  <a:pt x="14" y="1586"/>
                  <a:pt x="40" y="1631"/>
                </a:cubicBezTo>
                <a:cubicBezTo>
                  <a:pt x="66" y="1676"/>
                  <a:pt x="103" y="1713"/>
                  <a:pt x="148" y="1739"/>
                </a:cubicBezTo>
                <a:cubicBezTo>
                  <a:pt x="193" y="1765"/>
                  <a:pt x="244" y="1779"/>
                  <a:pt x="297" y="1779"/>
                </a:cubicBezTo>
                <a:lnTo>
                  <a:pt x="5038" y="1779"/>
                </a:lnTo>
                <a:lnTo>
                  <a:pt x="5039" y="1779"/>
                </a:lnTo>
                <a:cubicBezTo>
                  <a:pt x="5091" y="1779"/>
                  <a:pt x="5142" y="1765"/>
                  <a:pt x="5187" y="1739"/>
                </a:cubicBezTo>
                <a:cubicBezTo>
                  <a:pt x="5232" y="1713"/>
                  <a:pt x="5269" y="1676"/>
                  <a:pt x="5295" y="1631"/>
                </a:cubicBezTo>
                <a:cubicBezTo>
                  <a:pt x="5321" y="1586"/>
                  <a:pt x="5335" y="1535"/>
                  <a:pt x="5335" y="1483"/>
                </a:cubicBezTo>
                <a:lnTo>
                  <a:pt x="5335" y="296"/>
                </a:lnTo>
                <a:lnTo>
                  <a:pt x="5335" y="297"/>
                </a:lnTo>
                <a:lnTo>
                  <a:pt x="5335" y="297"/>
                </a:lnTo>
                <a:cubicBezTo>
                  <a:pt x="5335" y="244"/>
                  <a:pt x="5321" y="193"/>
                  <a:pt x="5295" y="148"/>
                </a:cubicBezTo>
                <a:cubicBezTo>
                  <a:pt x="5269" y="103"/>
                  <a:pt x="5232" y="66"/>
                  <a:pt x="5187" y="40"/>
                </a:cubicBezTo>
                <a:cubicBezTo>
                  <a:pt x="5142" y="14"/>
                  <a:pt x="5091" y="0"/>
                  <a:pt x="5039" y="0"/>
                </a:cubicBezTo>
                <a:lnTo>
                  <a:pt x="296" y="0"/>
                </a:lnTo>
              </a:path>
            </a:pathLst>
          </a:cu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1463040" y="2413440"/>
            <a:ext cx="640080" cy="640080"/>
          </a:xfrm>
          <a:prstGeom prst="ellipse">
            <a:avLst/>
          </a:prstGeom>
          <a:solidFill>
            <a:srgbClr val="dee7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800" spc="-1" strike="noStrike">
                <a:latin typeface="Arial"/>
              </a:rPr>
              <a:t>Controller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5303520" y="2413440"/>
            <a:ext cx="640080" cy="640080"/>
          </a:xfrm>
          <a:prstGeom prst="ellipse">
            <a:avLst/>
          </a:prstGeom>
          <a:solidFill>
            <a:srgbClr val="dee7e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800" spc="-1" strike="noStrike">
                <a:latin typeface="Arial"/>
              </a:rPr>
              <a:t>Process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" name="Line 6"/>
          <p:cNvSpPr/>
          <p:nvPr/>
        </p:nvSpPr>
        <p:spPr>
          <a:xfrm>
            <a:off x="2103120" y="2707200"/>
            <a:ext cx="1224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7"/>
          <p:cNvSpPr/>
          <p:nvPr/>
        </p:nvSpPr>
        <p:spPr>
          <a:xfrm>
            <a:off x="4150800" y="2707200"/>
            <a:ext cx="115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60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cxnSp>
        <p:nvCxnSpPr>
          <p:cNvPr id="61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cxnSp>
        <p:nvCxnSpPr>
          <p:cNvPr id="62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cxnSp>
        <p:nvCxnSpPr>
          <p:cNvPr id="63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sp>
        <p:nvSpPr>
          <p:cNvPr id="64" name="TextShape 12"/>
          <p:cNvSpPr txBox="1"/>
          <p:nvPr/>
        </p:nvSpPr>
        <p:spPr>
          <a:xfrm>
            <a:off x="3092400" y="1077840"/>
            <a:ext cx="128700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Control Actions</a:t>
            </a:r>
            <a:endParaRPr b="0" lang="en-US" sz="13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65" name="Line 13"/>
          <p:cNvSpPr/>
          <p:nvPr/>
        </p:nvSpPr>
        <p:spPr>
          <a:xfrm>
            <a:off x="822960" y="2743200"/>
            <a:ext cx="6400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14"/>
          <p:cNvSpPr txBox="1"/>
          <p:nvPr/>
        </p:nvSpPr>
        <p:spPr>
          <a:xfrm>
            <a:off x="5382720" y="2210760"/>
            <a:ext cx="27684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+</a:t>
            </a:r>
            <a:endParaRPr b="0" lang="en-US" sz="13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67" name="TextShape 15"/>
          <p:cNvSpPr txBox="1"/>
          <p:nvPr/>
        </p:nvSpPr>
        <p:spPr>
          <a:xfrm>
            <a:off x="2032560" y="2432520"/>
            <a:ext cx="76284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SP - PV</a:t>
            </a:r>
            <a:endParaRPr b="0" lang="en-US" sz="13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68" name="Line 16"/>
          <p:cNvSpPr/>
          <p:nvPr/>
        </p:nvSpPr>
        <p:spPr>
          <a:xfrm flipV="1">
            <a:off x="1773360" y="3053520"/>
            <a:ext cx="0" cy="512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17"/>
          <p:cNvSpPr txBox="1"/>
          <p:nvPr/>
        </p:nvSpPr>
        <p:spPr>
          <a:xfrm>
            <a:off x="1407600" y="3200040"/>
            <a:ext cx="40032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PV</a:t>
            </a:r>
            <a:endParaRPr b="0" lang="en-US" sz="13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70" name="TextShape 18"/>
          <p:cNvSpPr txBox="1"/>
          <p:nvPr/>
        </p:nvSpPr>
        <p:spPr>
          <a:xfrm>
            <a:off x="915840" y="2449800"/>
            <a:ext cx="40032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SP</a:t>
            </a:r>
            <a:endParaRPr b="0" lang="en-US" sz="13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71" name="TextShape 19"/>
          <p:cNvSpPr txBox="1"/>
          <p:nvPr/>
        </p:nvSpPr>
        <p:spPr>
          <a:xfrm>
            <a:off x="4935240" y="2468880"/>
            <a:ext cx="27684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+</a:t>
            </a:r>
            <a:endParaRPr b="0" lang="en-US" sz="13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72" name="TextShape 20"/>
          <p:cNvSpPr txBox="1"/>
          <p:nvPr/>
        </p:nvSpPr>
        <p:spPr>
          <a:xfrm>
            <a:off x="5375520" y="2981520"/>
            <a:ext cx="276840" cy="2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300" spc="-1" strike="noStrike">
                <a:solidFill>
                  <a:srgbClr val="ff0000"/>
                </a:solidFill>
                <a:latin typeface="Arial"/>
              </a:rPr>
              <a:t>+</a:t>
            </a:r>
            <a:endParaRPr b="0" lang="en-US" sz="13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"/>
          <p:cNvGrpSpPr/>
          <p:nvPr/>
        </p:nvGrpSpPr>
        <p:grpSpPr>
          <a:xfrm>
            <a:off x="0" y="0"/>
            <a:ext cx="7148520" cy="3017160"/>
            <a:chOff x="0" y="0"/>
            <a:chExt cx="7148520" cy="3017160"/>
          </a:xfrm>
        </p:grpSpPr>
        <p:sp>
          <p:nvSpPr>
            <p:cNvPr id="74" name="CustomShape 2"/>
            <p:cNvSpPr/>
            <p:nvPr/>
          </p:nvSpPr>
          <p:spPr>
            <a:xfrm>
              <a:off x="1463040" y="1097280"/>
              <a:ext cx="1919880" cy="639720"/>
            </a:xfrm>
            <a:custGeom>
              <a:avLst/>
              <a:gdLst/>
              <a:ahLst/>
              <a:rect l="l" t="t" r="r" b="b"/>
              <a:pathLst>
                <a:path w="5336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5038" y="1779"/>
                  </a:lnTo>
                  <a:lnTo>
                    <a:pt x="5039" y="1779"/>
                  </a:lnTo>
                  <a:cubicBezTo>
                    <a:pt x="5091" y="1779"/>
                    <a:pt x="5142" y="1765"/>
                    <a:pt x="5187" y="1739"/>
                  </a:cubicBezTo>
                  <a:cubicBezTo>
                    <a:pt x="5232" y="1713"/>
                    <a:pt x="5269" y="1676"/>
                    <a:pt x="5295" y="1631"/>
                  </a:cubicBezTo>
                  <a:cubicBezTo>
                    <a:pt x="5321" y="1586"/>
                    <a:pt x="5335" y="1535"/>
                    <a:pt x="5335" y="1483"/>
                  </a:cubicBezTo>
                  <a:lnTo>
                    <a:pt x="5335" y="296"/>
                  </a:lnTo>
                  <a:lnTo>
                    <a:pt x="5335" y="297"/>
                  </a:lnTo>
                  <a:lnTo>
                    <a:pt x="5335" y="297"/>
                  </a:lnTo>
                  <a:cubicBezTo>
                    <a:pt x="5335" y="244"/>
                    <a:pt x="5321" y="193"/>
                    <a:pt x="5295" y="148"/>
                  </a:cubicBezTo>
                  <a:cubicBezTo>
                    <a:pt x="5269" y="103"/>
                    <a:pt x="5232" y="66"/>
                    <a:pt x="5187" y="40"/>
                  </a:cubicBezTo>
                  <a:cubicBezTo>
                    <a:pt x="5142" y="14"/>
                    <a:pt x="5091" y="0"/>
                    <a:pt x="5039" y="0"/>
                  </a:cubicBezTo>
                  <a:lnTo>
                    <a:pt x="296" y="0"/>
                  </a:lnTo>
                </a:path>
              </a:pathLst>
            </a:custGeom>
            <a:solidFill>
              <a:srgbClr val="eeeee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PID Controller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5" name="CustomShape 3"/>
            <p:cNvSpPr/>
            <p:nvPr/>
          </p:nvSpPr>
          <p:spPr>
            <a:xfrm>
              <a:off x="2926080" y="2377440"/>
              <a:ext cx="1919880" cy="639720"/>
            </a:xfrm>
            <a:custGeom>
              <a:avLst/>
              <a:gdLst/>
              <a:ahLst/>
              <a:rect l="l" t="t" r="r" b="b"/>
              <a:pathLst>
                <a:path w="5336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5038" y="1779"/>
                  </a:lnTo>
                  <a:lnTo>
                    <a:pt x="5039" y="1779"/>
                  </a:lnTo>
                  <a:cubicBezTo>
                    <a:pt x="5091" y="1779"/>
                    <a:pt x="5142" y="1765"/>
                    <a:pt x="5187" y="1739"/>
                  </a:cubicBezTo>
                  <a:cubicBezTo>
                    <a:pt x="5232" y="1713"/>
                    <a:pt x="5269" y="1676"/>
                    <a:pt x="5295" y="1631"/>
                  </a:cubicBezTo>
                  <a:cubicBezTo>
                    <a:pt x="5321" y="1586"/>
                    <a:pt x="5335" y="1535"/>
                    <a:pt x="5335" y="1483"/>
                  </a:cubicBezTo>
                  <a:lnTo>
                    <a:pt x="5335" y="296"/>
                  </a:lnTo>
                  <a:lnTo>
                    <a:pt x="5335" y="297"/>
                  </a:lnTo>
                  <a:lnTo>
                    <a:pt x="5335" y="297"/>
                  </a:lnTo>
                  <a:cubicBezTo>
                    <a:pt x="5335" y="244"/>
                    <a:pt x="5321" y="193"/>
                    <a:pt x="5295" y="148"/>
                  </a:cubicBezTo>
                  <a:cubicBezTo>
                    <a:pt x="5269" y="103"/>
                    <a:pt x="5232" y="66"/>
                    <a:pt x="5187" y="40"/>
                  </a:cubicBezTo>
                  <a:cubicBezTo>
                    <a:pt x="5142" y="14"/>
                    <a:pt x="5091" y="0"/>
                    <a:pt x="5039" y="0"/>
                  </a:cubicBezTo>
                  <a:lnTo>
                    <a:pt x="296" y="0"/>
                  </a:lnTo>
                </a:path>
              </a:pathLst>
            </a:custGeom>
            <a:solidFill>
              <a:srgbClr val="dee7e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Sensor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" name="CustomShape 4"/>
            <p:cNvSpPr/>
            <p:nvPr/>
          </p:nvSpPr>
          <p:spPr>
            <a:xfrm>
              <a:off x="4389120" y="1097280"/>
              <a:ext cx="1919880" cy="639720"/>
            </a:xfrm>
            <a:custGeom>
              <a:avLst/>
              <a:gdLst/>
              <a:ahLst/>
              <a:rect l="l" t="t" r="r" b="b"/>
              <a:pathLst>
                <a:path w="5336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5038" y="1779"/>
                  </a:lnTo>
                  <a:lnTo>
                    <a:pt x="5039" y="1779"/>
                  </a:lnTo>
                  <a:cubicBezTo>
                    <a:pt x="5091" y="1779"/>
                    <a:pt x="5142" y="1765"/>
                    <a:pt x="5187" y="1739"/>
                  </a:cubicBezTo>
                  <a:cubicBezTo>
                    <a:pt x="5232" y="1713"/>
                    <a:pt x="5269" y="1676"/>
                    <a:pt x="5295" y="1631"/>
                  </a:cubicBezTo>
                  <a:cubicBezTo>
                    <a:pt x="5321" y="1586"/>
                    <a:pt x="5335" y="1535"/>
                    <a:pt x="5335" y="1483"/>
                  </a:cubicBezTo>
                  <a:lnTo>
                    <a:pt x="5335" y="296"/>
                  </a:lnTo>
                  <a:lnTo>
                    <a:pt x="5335" y="297"/>
                  </a:lnTo>
                  <a:lnTo>
                    <a:pt x="5335" y="297"/>
                  </a:lnTo>
                  <a:cubicBezTo>
                    <a:pt x="5335" y="244"/>
                    <a:pt x="5321" y="193"/>
                    <a:pt x="5295" y="148"/>
                  </a:cubicBezTo>
                  <a:cubicBezTo>
                    <a:pt x="5269" y="103"/>
                    <a:pt x="5232" y="66"/>
                    <a:pt x="5187" y="40"/>
                  </a:cubicBezTo>
                  <a:cubicBezTo>
                    <a:pt x="5142" y="14"/>
                    <a:pt x="5091" y="0"/>
                    <a:pt x="5039" y="0"/>
                  </a:cubicBezTo>
                  <a:lnTo>
                    <a:pt x="296" y="0"/>
                  </a:lnTo>
                </a:path>
              </a:pathLst>
            </a:custGeom>
            <a:solidFill>
              <a:srgbClr val="eeeee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Process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" name="Line 5"/>
            <p:cNvSpPr/>
            <p:nvPr/>
          </p:nvSpPr>
          <p:spPr>
            <a:xfrm>
              <a:off x="0" y="0"/>
              <a:ext cx="0" cy="360"/>
            </a:xfrm>
            <a:prstGeom prst="line">
              <a:avLst/>
            </a:prstGeom>
            <a:ln w="12600">
              <a:solidFill>
                <a:srgbClr val="3465a4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Line 6"/>
            <p:cNvSpPr/>
            <p:nvPr/>
          </p:nvSpPr>
          <p:spPr>
            <a:xfrm>
              <a:off x="0" y="0"/>
              <a:ext cx="0" cy="360"/>
            </a:xfrm>
            <a:prstGeom prst="line">
              <a:avLst/>
            </a:prstGeom>
            <a:ln w="1260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Line 7"/>
            <p:cNvSpPr/>
            <p:nvPr/>
          </p:nvSpPr>
          <p:spPr>
            <a:xfrm>
              <a:off x="5358960" y="803520"/>
              <a:ext cx="0" cy="29376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"/>
            <p:cNvSpPr/>
            <p:nvPr/>
          </p:nvSpPr>
          <p:spPr>
            <a:xfrm>
              <a:off x="5358960" y="803160"/>
              <a:ext cx="1789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External Disturbances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81" name="CustomShape 9"/>
            <p:cNvSpPr/>
            <p:nvPr/>
          </p:nvSpPr>
          <p:spPr>
            <a:xfrm>
              <a:off x="1313640" y="1847880"/>
              <a:ext cx="117720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Measured SP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82" name="CustomShape 10"/>
            <p:cNvSpPr/>
            <p:nvPr/>
          </p:nvSpPr>
          <p:spPr>
            <a:xfrm>
              <a:off x="6309360" y="1097280"/>
              <a:ext cx="399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PV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83" name="Line 11"/>
            <p:cNvSpPr/>
            <p:nvPr/>
          </p:nvSpPr>
          <p:spPr>
            <a:xfrm>
              <a:off x="6309360" y="1371600"/>
              <a:ext cx="457200" cy="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2"/>
            <p:cNvSpPr/>
            <p:nvPr/>
          </p:nvSpPr>
          <p:spPr>
            <a:xfrm>
              <a:off x="4937760" y="803160"/>
              <a:ext cx="399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SP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85" name="CustomShape 13"/>
            <p:cNvSpPr/>
            <p:nvPr/>
          </p:nvSpPr>
          <p:spPr>
            <a:xfrm>
              <a:off x="986400" y="1135800"/>
              <a:ext cx="399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SP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86" name="Line 14"/>
            <p:cNvSpPr/>
            <p:nvPr/>
          </p:nvSpPr>
          <p:spPr>
            <a:xfrm>
              <a:off x="1005840" y="1371600"/>
              <a:ext cx="457200" cy="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Line 15"/>
            <p:cNvSpPr/>
            <p:nvPr/>
          </p:nvSpPr>
          <p:spPr>
            <a:xfrm>
              <a:off x="3383280" y="1427040"/>
              <a:ext cx="1005840" cy="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16"/>
            <p:cNvSpPr/>
            <p:nvPr/>
          </p:nvSpPr>
          <p:spPr>
            <a:xfrm>
              <a:off x="3623040" y="1133280"/>
              <a:ext cx="4089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CV</a:t>
              </a:r>
              <a:endParaRPr b="0" lang="en-US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286000" y="1371600"/>
            <a:ext cx="1919520" cy="1919520"/>
          </a:xfrm>
          <a:prstGeom prst="ellipse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 rot="10730400">
            <a:off x="2928600" y="1471680"/>
            <a:ext cx="559800" cy="195840"/>
          </a:xfrm>
          <a:custGeom>
            <a:avLst/>
            <a:gdLst/>
            <a:ahLst/>
            <a:rect l="l" t="t" r="r" b="b"/>
            <a:pathLst>
              <a:path w="1559" h="549">
                <a:moveTo>
                  <a:pt x="0" y="2"/>
                </a:moveTo>
                <a:lnTo>
                  <a:pt x="1558" y="0"/>
                </a:lnTo>
                <a:lnTo>
                  <a:pt x="1481" y="547"/>
                </a:lnTo>
                <a:lnTo>
                  <a:pt x="77" y="548"/>
                </a:lnTo>
                <a:lnTo>
                  <a:pt x="0" y="2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 rot="7057800">
            <a:off x="2350080" y="1896840"/>
            <a:ext cx="559800" cy="195840"/>
          </a:xfrm>
          <a:custGeom>
            <a:avLst/>
            <a:gdLst/>
            <a:ahLst/>
            <a:rect l="l" t="t" r="r" b="b"/>
            <a:pathLst>
              <a:path w="1559" h="550">
                <a:moveTo>
                  <a:pt x="0" y="3"/>
                </a:moveTo>
                <a:lnTo>
                  <a:pt x="1558" y="0"/>
                </a:lnTo>
                <a:lnTo>
                  <a:pt x="1482" y="547"/>
                </a:lnTo>
                <a:lnTo>
                  <a:pt x="77" y="549"/>
                </a:lnTo>
                <a:lnTo>
                  <a:pt x="0" y="3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 rot="21589800">
            <a:off x="3009240" y="3000600"/>
            <a:ext cx="555480" cy="197280"/>
          </a:xfrm>
          <a:custGeom>
            <a:avLst/>
            <a:gdLst/>
            <a:ahLst/>
            <a:rect l="l" t="t" r="r" b="b"/>
            <a:pathLst>
              <a:path w="1546" h="554">
                <a:moveTo>
                  <a:pt x="0" y="2"/>
                </a:moveTo>
                <a:lnTo>
                  <a:pt x="1545" y="0"/>
                </a:lnTo>
                <a:lnTo>
                  <a:pt x="1457" y="551"/>
                </a:lnTo>
                <a:lnTo>
                  <a:pt x="62" y="553"/>
                </a:lnTo>
                <a:lnTo>
                  <a:pt x="0" y="2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 rot="14622600">
            <a:off x="3552840" y="1826640"/>
            <a:ext cx="559800" cy="195840"/>
          </a:xfrm>
          <a:custGeom>
            <a:avLst/>
            <a:gdLst/>
            <a:ahLst/>
            <a:rect l="l" t="t" r="r" b="b"/>
            <a:pathLst>
              <a:path w="1559" h="550">
                <a:moveTo>
                  <a:pt x="0" y="2"/>
                </a:moveTo>
                <a:lnTo>
                  <a:pt x="1558" y="0"/>
                </a:lnTo>
                <a:lnTo>
                  <a:pt x="1481" y="547"/>
                </a:lnTo>
                <a:lnTo>
                  <a:pt x="76" y="549"/>
                </a:lnTo>
                <a:lnTo>
                  <a:pt x="0" y="2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 rot="3049200">
            <a:off x="2399760" y="2632320"/>
            <a:ext cx="559800" cy="195840"/>
          </a:xfrm>
          <a:custGeom>
            <a:avLst/>
            <a:gdLst/>
            <a:ahLst/>
            <a:rect l="l" t="t" r="r" b="b"/>
            <a:pathLst>
              <a:path w="1558" h="551">
                <a:moveTo>
                  <a:pt x="0" y="4"/>
                </a:moveTo>
                <a:lnTo>
                  <a:pt x="1557" y="0"/>
                </a:lnTo>
                <a:lnTo>
                  <a:pt x="1481" y="548"/>
                </a:lnTo>
                <a:lnTo>
                  <a:pt x="76" y="550"/>
                </a:lnTo>
                <a:lnTo>
                  <a:pt x="0" y="4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 rot="17803200">
            <a:off x="3593160" y="2605320"/>
            <a:ext cx="569520" cy="191160"/>
          </a:xfrm>
          <a:custGeom>
            <a:avLst/>
            <a:gdLst/>
            <a:ahLst/>
            <a:rect l="l" t="t" r="r" b="b"/>
            <a:pathLst>
              <a:path w="1586" h="537">
                <a:moveTo>
                  <a:pt x="0" y="3"/>
                </a:moveTo>
                <a:lnTo>
                  <a:pt x="1585" y="0"/>
                </a:lnTo>
                <a:lnTo>
                  <a:pt x="1569" y="534"/>
                </a:lnTo>
                <a:lnTo>
                  <a:pt x="139" y="536"/>
                </a:lnTo>
                <a:lnTo>
                  <a:pt x="0" y="3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8"/>
          <p:cNvSpPr/>
          <p:nvPr/>
        </p:nvSpPr>
        <p:spPr>
          <a:xfrm>
            <a:off x="2870280" y="1956240"/>
            <a:ext cx="750600" cy="7308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9"/>
          <p:cNvSpPr/>
          <p:nvPr/>
        </p:nvSpPr>
        <p:spPr>
          <a:xfrm flipV="1">
            <a:off x="4023360" y="1737360"/>
            <a:ext cx="731520" cy="4816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4754880" y="1737360"/>
            <a:ext cx="1280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1"/>
          <p:cNvSpPr/>
          <p:nvPr/>
        </p:nvSpPr>
        <p:spPr>
          <a:xfrm>
            <a:off x="4023360" y="2377440"/>
            <a:ext cx="822960" cy="457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2"/>
          <p:cNvSpPr/>
          <p:nvPr/>
        </p:nvSpPr>
        <p:spPr>
          <a:xfrm>
            <a:off x="4846320" y="2834640"/>
            <a:ext cx="1188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6031800" y="157392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6035040" y="2651760"/>
            <a:ext cx="332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Line 15"/>
          <p:cNvSpPr/>
          <p:nvPr/>
        </p:nvSpPr>
        <p:spPr>
          <a:xfrm>
            <a:off x="3291840" y="3291840"/>
            <a:ext cx="0" cy="6400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16"/>
          <p:cNvSpPr/>
          <p:nvPr/>
        </p:nvSpPr>
        <p:spPr>
          <a:xfrm>
            <a:off x="3017520" y="3931920"/>
            <a:ext cx="5486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17"/>
          <p:cNvSpPr/>
          <p:nvPr/>
        </p:nvSpPr>
        <p:spPr>
          <a:xfrm>
            <a:off x="3108960" y="3987360"/>
            <a:ext cx="3657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18"/>
          <p:cNvSpPr/>
          <p:nvPr/>
        </p:nvSpPr>
        <p:spPr>
          <a:xfrm>
            <a:off x="3197520" y="4042800"/>
            <a:ext cx="1828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9"/>
          <p:cNvSpPr/>
          <p:nvPr/>
        </p:nvSpPr>
        <p:spPr>
          <a:xfrm>
            <a:off x="3291840" y="3566160"/>
            <a:ext cx="344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2021-01-16T13:38:34Z</dcterms:created>
  <dc:creator/>
  <dc:description/>
  <dc:language>en-US</dc:language>
  <cp:lastModifiedBy/>
  <dcterms:modified xsi:type="dcterms:W3CDTF">2021-02-06T13:38:48Z</dcterms:modified>
  <cp:revision>6</cp:revision>
  <dc:subject/>
  <dc:title/>
</cp:coreProperties>
</file>