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986400" y="803160"/>
            <a:ext cx="6162480" cy="2214360"/>
            <a:chOff x="986400" y="803160"/>
            <a:chExt cx="6162480" cy="2214360"/>
          </a:xfrm>
        </p:grpSpPr>
        <p:sp>
          <p:nvSpPr>
            <p:cNvPr id="39" name="CustomShape 2"/>
            <p:cNvSpPr/>
            <p:nvPr/>
          </p:nvSpPr>
          <p:spPr>
            <a:xfrm>
              <a:off x="1463040" y="1097280"/>
              <a:ext cx="1920240" cy="640080"/>
            </a:xfrm>
            <a:custGeom>
              <a:avLst/>
              <a:gdLst/>
              <a:ahLst/>
              <a:rect l="0" t="0" r="r" b="b"/>
              <a:pathLst>
                <a:path w="5336" h="1780">
                  <a:moveTo>
                    <a:pt x="296" y="0"/>
                  </a:moveTo>
                  <a:lnTo>
                    <a:pt x="297" y="0"/>
                  </a:lnTo>
                  <a:cubicBezTo>
                    <a:pt x="244" y="0"/>
                    <a:pt x="193" y="14"/>
                    <a:pt x="148" y="40"/>
                  </a:cubicBezTo>
                  <a:cubicBezTo>
                    <a:pt x="103" y="66"/>
                    <a:pt x="66" y="103"/>
                    <a:pt x="40" y="148"/>
                  </a:cubicBezTo>
                  <a:cubicBezTo>
                    <a:pt x="14" y="193"/>
                    <a:pt x="0" y="244"/>
                    <a:pt x="0" y="297"/>
                  </a:cubicBezTo>
                  <a:lnTo>
                    <a:pt x="0" y="1482"/>
                  </a:lnTo>
                  <a:lnTo>
                    <a:pt x="0" y="1483"/>
                  </a:lnTo>
                  <a:cubicBezTo>
                    <a:pt x="0" y="1535"/>
                    <a:pt x="14" y="1586"/>
                    <a:pt x="40" y="1631"/>
                  </a:cubicBezTo>
                  <a:cubicBezTo>
                    <a:pt x="66" y="1676"/>
                    <a:pt x="103" y="1713"/>
                    <a:pt x="148" y="1739"/>
                  </a:cubicBezTo>
                  <a:cubicBezTo>
                    <a:pt x="193" y="1765"/>
                    <a:pt x="244" y="1779"/>
                    <a:pt x="297" y="1779"/>
                  </a:cubicBezTo>
                  <a:lnTo>
                    <a:pt x="5038" y="1779"/>
                  </a:lnTo>
                  <a:lnTo>
                    <a:pt x="5039" y="1779"/>
                  </a:lnTo>
                  <a:cubicBezTo>
                    <a:pt x="5091" y="1779"/>
                    <a:pt x="5142" y="1765"/>
                    <a:pt x="5187" y="1739"/>
                  </a:cubicBezTo>
                  <a:cubicBezTo>
                    <a:pt x="5232" y="1713"/>
                    <a:pt x="5269" y="1676"/>
                    <a:pt x="5295" y="1631"/>
                  </a:cubicBezTo>
                  <a:cubicBezTo>
                    <a:pt x="5321" y="1586"/>
                    <a:pt x="5335" y="1535"/>
                    <a:pt x="5335" y="1483"/>
                  </a:cubicBezTo>
                  <a:lnTo>
                    <a:pt x="5335" y="296"/>
                  </a:lnTo>
                  <a:lnTo>
                    <a:pt x="5335" y="297"/>
                  </a:lnTo>
                  <a:lnTo>
                    <a:pt x="5335" y="297"/>
                  </a:lnTo>
                  <a:cubicBezTo>
                    <a:pt x="5335" y="244"/>
                    <a:pt x="5321" y="193"/>
                    <a:pt x="5295" y="148"/>
                  </a:cubicBezTo>
                  <a:cubicBezTo>
                    <a:pt x="5269" y="103"/>
                    <a:pt x="5232" y="66"/>
                    <a:pt x="5187" y="40"/>
                  </a:cubicBezTo>
                  <a:cubicBezTo>
                    <a:pt x="5142" y="14"/>
                    <a:pt x="5091" y="0"/>
                    <a:pt x="5039" y="0"/>
                  </a:cubicBezTo>
                  <a:lnTo>
                    <a:pt x="296" y="0"/>
                  </a:lnTo>
                </a:path>
              </a:pathLst>
            </a:custGeom>
            <a:solidFill>
              <a:srgbClr val="eeeee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P</a:t>
              </a:r>
              <a:r>
                <a:rPr b="0" lang="en-US" sz="1800" spc="-1" strike="noStrike">
                  <a:latin typeface="Arial"/>
                </a:rPr>
                <a:t>I</a:t>
              </a:r>
              <a:r>
                <a:rPr b="0" lang="en-US" sz="1800" spc="-1" strike="noStrike">
                  <a:latin typeface="Arial"/>
                </a:rPr>
                <a:t>D</a:t>
              </a:r>
              <a:r>
                <a:rPr b="0" lang="en-US" sz="1800" spc="-1" strike="noStrike">
                  <a:latin typeface="Arial"/>
                </a:rPr>
                <a:t> </a:t>
              </a:r>
              <a:r>
                <a:rPr b="0" lang="en-US" sz="1800" spc="-1" strike="noStrike">
                  <a:latin typeface="Arial"/>
                </a:rPr>
                <a:t>C</a:t>
              </a:r>
              <a:r>
                <a:rPr b="0" lang="en-US" sz="1800" spc="-1" strike="noStrike">
                  <a:latin typeface="Arial"/>
                </a:rPr>
                <a:t>o</a:t>
              </a:r>
              <a:r>
                <a:rPr b="0" lang="en-US" sz="1800" spc="-1" strike="noStrike">
                  <a:latin typeface="Arial"/>
                </a:rPr>
                <a:t>n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r</a:t>
              </a:r>
              <a:r>
                <a:rPr b="0" lang="en-US" sz="1800" spc="-1" strike="noStrike">
                  <a:latin typeface="Arial"/>
                </a:rPr>
                <a:t>o</a:t>
              </a:r>
              <a:r>
                <a:rPr b="0" lang="en-US" sz="1800" spc="-1" strike="noStrike">
                  <a:latin typeface="Arial"/>
                </a:rPr>
                <a:t>ll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2926080" y="2377440"/>
              <a:ext cx="1920240" cy="640080"/>
            </a:xfrm>
            <a:custGeom>
              <a:avLst/>
              <a:gdLst/>
              <a:ahLst/>
              <a:rect l="0" t="0" r="r" b="b"/>
              <a:pathLst>
                <a:path w="5336" h="1780">
                  <a:moveTo>
                    <a:pt x="296" y="0"/>
                  </a:moveTo>
                  <a:lnTo>
                    <a:pt x="297" y="0"/>
                  </a:lnTo>
                  <a:cubicBezTo>
                    <a:pt x="244" y="0"/>
                    <a:pt x="193" y="14"/>
                    <a:pt x="148" y="40"/>
                  </a:cubicBezTo>
                  <a:cubicBezTo>
                    <a:pt x="103" y="66"/>
                    <a:pt x="66" y="103"/>
                    <a:pt x="40" y="148"/>
                  </a:cubicBezTo>
                  <a:cubicBezTo>
                    <a:pt x="14" y="193"/>
                    <a:pt x="0" y="244"/>
                    <a:pt x="0" y="297"/>
                  </a:cubicBezTo>
                  <a:lnTo>
                    <a:pt x="0" y="1482"/>
                  </a:lnTo>
                  <a:lnTo>
                    <a:pt x="0" y="1483"/>
                  </a:lnTo>
                  <a:cubicBezTo>
                    <a:pt x="0" y="1535"/>
                    <a:pt x="14" y="1586"/>
                    <a:pt x="40" y="1631"/>
                  </a:cubicBezTo>
                  <a:cubicBezTo>
                    <a:pt x="66" y="1676"/>
                    <a:pt x="103" y="1713"/>
                    <a:pt x="148" y="1739"/>
                  </a:cubicBezTo>
                  <a:cubicBezTo>
                    <a:pt x="193" y="1765"/>
                    <a:pt x="244" y="1779"/>
                    <a:pt x="297" y="1779"/>
                  </a:cubicBezTo>
                  <a:lnTo>
                    <a:pt x="5038" y="1779"/>
                  </a:lnTo>
                  <a:lnTo>
                    <a:pt x="5039" y="1779"/>
                  </a:lnTo>
                  <a:cubicBezTo>
                    <a:pt x="5091" y="1779"/>
                    <a:pt x="5142" y="1765"/>
                    <a:pt x="5187" y="1739"/>
                  </a:cubicBezTo>
                  <a:cubicBezTo>
                    <a:pt x="5232" y="1713"/>
                    <a:pt x="5269" y="1676"/>
                    <a:pt x="5295" y="1631"/>
                  </a:cubicBezTo>
                  <a:cubicBezTo>
                    <a:pt x="5321" y="1586"/>
                    <a:pt x="5335" y="1535"/>
                    <a:pt x="5335" y="1483"/>
                  </a:cubicBezTo>
                  <a:lnTo>
                    <a:pt x="5335" y="296"/>
                  </a:lnTo>
                  <a:lnTo>
                    <a:pt x="5335" y="297"/>
                  </a:lnTo>
                  <a:lnTo>
                    <a:pt x="5335" y="297"/>
                  </a:lnTo>
                  <a:cubicBezTo>
                    <a:pt x="5335" y="244"/>
                    <a:pt x="5321" y="193"/>
                    <a:pt x="5295" y="148"/>
                  </a:cubicBezTo>
                  <a:cubicBezTo>
                    <a:pt x="5269" y="103"/>
                    <a:pt x="5232" y="66"/>
                    <a:pt x="5187" y="40"/>
                  </a:cubicBezTo>
                  <a:cubicBezTo>
                    <a:pt x="5142" y="14"/>
                    <a:pt x="5091" y="0"/>
                    <a:pt x="5039" y="0"/>
                  </a:cubicBezTo>
                  <a:lnTo>
                    <a:pt x="296" y="0"/>
                  </a:lnTo>
                </a:path>
              </a:pathLst>
            </a:custGeom>
            <a:solidFill>
              <a:srgbClr val="dee7e5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e</a:t>
              </a:r>
              <a:r>
                <a:rPr b="0" lang="en-US" sz="1800" spc="-1" strike="noStrike">
                  <a:latin typeface="Arial"/>
                </a:rPr>
                <a:t>n</a:t>
              </a:r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o</a:t>
              </a:r>
              <a:r>
                <a:rPr b="0" lang="en-US" sz="1800" spc="-1" strike="noStrike">
                  <a:latin typeface="Arial"/>
                </a:rPr>
                <a:t>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" name="CustomShape 4"/>
            <p:cNvSpPr/>
            <p:nvPr/>
          </p:nvSpPr>
          <p:spPr>
            <a:xfrm>
              <a:off x="4389120" y="1097280"/>
              <a:ext cx="1920240" cy="640080"/>
            </a:xfrm>
            <a:custGeom>
              <a:avLst/>
              <a:gdLst/>
              <a:ahLst/>
              <a:rect l="0" t="0" r="r" b="b"/>
              <a:pathLst>
                <a:path w="5336" h="1780">
                  <a:moveTo>
                    <a:pt x="296" y="0"/>
                  </a:moveTo>
                  <a:lnTo>
                    <a:pt x="297" y="0"/>
                  </a:lnTo>
                  <a:cubicBezTo>
                    <a:pt x="244" y="0"/>
                    <a:pt x="193" y="14"/>
                    <a:pt x="148" y="40"/>
                  </a:cubicBezTo>
                  <a:cubicBezTo>
                    <a:pt x="103" y="66"/>
                    <a:pt x="66" y="103"/>
                    <a:pt x="40" y="148"/>
                  </a:cubicBezTo>
                  <a:cubicBezTo>
                    <a:pt x="14" y="193"/>
                    <a:pt x="0" y="244"/>
                    <a:pt x="0" y="297"/>
                  </a:cubicBezTo>
                  <a:lnTo>
                    <a:pt x="0" y="1482"/>
                  </a:lnTo>
                  <a:lnTo>
                    <a:pt x="0" y="1483"/>
                  </a:lnTo>
                  <a:cubicBezTo>
                    <a:pt x="0" y="1535"/>
                    <a:pt x="14" y="1586"/>
                    <a:pt x="40" y="1631"/>
                  </a:cubicBezTo>
                  <a:cubicBezTo>
                    <a:pt x="66" y="1676"/>
                    <a:pt x="103" y="1713"/>
                    <a:pt x="148" y="1739"/>
                  </a:cubicBezTo>
                  <a:cubicBezTo>
                    <a:pt x="193" y="1765"/>
                    <a:pt x="244" y="1779"/>
                    <a:pt x="297" y="1779"/>
                  </a:cubicBezTo>
                  <a:lnTo>
                    <a:pt x="5038" y="1779"/>
                  </a:lnTo>
                  <a:lnTo>
                    <a:pt x="5039" y="1779"/>
                  </a:lnTo>
                  <a:cubicBezTo>
                    <a:pt x="5091" y="1779"/>
                    <a:pt x="5142" y="1765"/>
                    <a:pt x="5187" y="1739"/>
                  </a:cubicBezTo>
                  <a:cubicBezTo>
                    <a:pt x="5232" y="1713"/>
                    <a:pt x="5269" y="1676"/>
                    <a:pt x="5295" y="1631"/>
                  </a:cubicBezTo>
                  <a:cubicBezTo>
                    <a:pt x="5321" y="1586"/>
                    <a:pt x="5335" y="1535"/>
                    <a:pt x="5335" y="1483"/>
                  </a:cubicBezTo>
                  <a:lnTo>
                    <a:pt x="5335" y="296"/>
                  </a:lnTo>
                  <a:lnTo>
                    <a:pt x="5335" y="297"/>
                  </a:lnTo>
                  <a:lnTo>
                    <a:pt x="5335" y="297"/>
                  </a:lnTo>
                  <a:cubicBezTo>
                    <a:pt x="5335" y="244"/>
                    <a:pt x="5321" y="193"/>
                    <a:pt x="5295" y="148"/>
                  </a:cubicBezTo>
                  <a:cubicBezTo>
                    <a:pt x="5269" y="103"/>
                    <a:pt x="5232" y="66"/>
                    <a:pt x="5187" y="40"/>
                  </a:cubicBezTo>
                  <a:cubicBezTo>
                    <a:pt x="5142" y="14"/>
                    <a:pt x="5091" y="0"/>
                    <a:pt x="5039" y="0"/>
                  </a:cubicBezTo>
                  <a:lnTo>
                    <a:pt x="296" y="0"/>
                  </a:lnTo>
                </a:path>
              </a:pathLst>
            </a:custGeom>
            <a:solidFill>
              <a:srgbClr val="eeeee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Process</a:t>
              </a:r>
              <a:endParaRPr b="0" lang="en-US" sz="1800" spc="-1" strike="noStrike">
                <a:latin typeface="Arial"/>
              </a:endParaRPr>
            </a:p>
          </p:txBody>
        </p:sp>
        <p:cxnSp>
          <p:nvCxnSpPr>
            <p:cNvPr id="42" name="Line 5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12600">
              <a:solidFill>
                <a:srgbClr val="3465a4"/>
              </a:solidFill>
              <a:round/>
              <a:headEnd len="med" type="triangle" w="med"/>
            </a:ln>
          </p:spPr>
        </p:cxnSp>
        <p:cxnSp>
          <p:nvCxnSpPr>
            <p:cNvPr id="43" name="Line 6"/>
            <p:cNvCxnSpPr/>
            <p:nvPr/>
          </p:nvCxnSpPr>
          <p:spPr>
            <a:xfrm>
              <a:off x="0" y="0"/>
              <a:ext cx="360" cy="360"/>
            </a:xfrm>
            <a:prstGeom prst="line">
              <a:avLst/>
            </a:prstGeom>
            <a:ln w="12600">
              <a:solidFill>
                <a:srgbClr val="3465a4"/>
              </a:solidFill>
              <a:round/>
              <a:tailEnd len="med" type="triangle" w="med"/>
            </a:ln>
          </p:spPr>
        </p:cxnSp>
        <p:sp>
          <p:nvSpPr>
            <p:cNvPr id="44" name="Line 7"/>
            <p:cNvSpPr/>
            <p:nvPr/>
          </p:nvSpPr>
          <p:spPr>
            <a:xfrm>
              <a:off x="5358960" y="803520"/>
              <a:ext cx="0" cy="29376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TextShape 8"/>
            <p:cNvSpPr txBox="1"/>
            <p:nvPr/>
          </p:nvSpPr>
          <p:spPr>
            <a:xfrm>
              <a:off x="5358960" y="803160"/>
              <a:ext cx="1789920" cy="274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External Disturbances</a:t>
              </a:r>
              <a:endParaRPr b="0" lang="en-US" sz="1300" spc="-1" strike="noStrike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6" name="TextShape 9"/>
            <p:cNvSpPr txBox="1"/>
            <p:nvPr/>
          </p:nvSpPr>
          <p:spPr>
            <a:xfrm>
              <a:off x="1313640" y="1847880"/>
              <a:ext cx="1177560" cy="274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Me</a:t>
              </a:r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asu</a:t>
              </a:r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red </a:t>
              </a:r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SP</a:t>
              </a:r>
              <a:endParaRPr b="0" lang="en-US" sz="1300" spc="-1" strike="noStrike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7" name="TextShape 10"/>
            <p:cNvSpPr txBox="1"/>
            <p:nvPr/>
          </p:nvSpPr>
          <p:spPr>
            <a:xfrm>
              <a:off x="6309360" y="1097280"/>
              <a:ext cx="400320" cy="274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PV</a:t>
              </a:r>
              <a:endParaRPr b="0" lang="en-US" sz="1300" spc="-1" strike="noStrike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8" name="Line 11"/>
            <p:cNvSpPr/>
            <p:nvPr/>
          </p:nvSpPr>
          <p:spPr>
            <a:xfrm>
              <a:off x="6309360" y="1371600"/>
              <a:ext cx="457200" cy="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TextShape 12"/>
            <p:cNvSpPr txBox="1"/>
            <p:nvPr/>
          </p:nvSpPr>
          <p:spPr>
            <a:xfrm>
              <a:off x="4937760" y="803160"/>
              <a:ext cx="400320" cy="274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SP</a:t>
              </a:r>
              <a:endParaRPr b="0" lang="en-US" sz="1300" spc="-1" strike="noStrike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0" name="TextShape 13"/>
            <p:cNvSpPr txBox="1"/>
            <p:nvPr/>
          </p:nvSpPr>
          <p:spPr>
            <a:xfrm>
              <a:off x="986400" y="1135800"/>
              <a:ext cx="400320" cy="274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SP</a:t>
              </a:r>
              <a:endParaRPr b="0" lang="en-US" sz="1300" spc="-1" strike="noStrike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1" name="Line 14"/>
            <p:cNvSpPr/>
            <p:nvPr/>
          </p:nvSpPr>
          <p:spPr>
            <a:xfrm>
              <a:off x="1005840" y="1371600"/>
              <a:ext cx="457200" cy="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Line 15"/>
            <p:cNvSpPr/>
            <p:nvPr/>
          </p:nvSpPr>
          <p:spPr>
            <a:xfrm>
              <a:off x="3383280" y="1427040"/>
              <a:ext cx="1005840" cy="0"/>
            </a:xfrm>
            <a:prstGeom prst="line">
              <a:avLst/>
            </a:prstGeom>
            <a:ln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TextShape 16"/>
            <p:cNvSpPr txBox="1"/>
            <p:nvPr/>
          </p:nvSpPr>
          <p:spPr>
            <a:xfrm>
              <a:off x="3623040" y="1133280"/>
              <a:ext cx="409320" cy="2746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C</a:t>
              </a:r>
              <a:r>
                <a:rPr b="0" lang="en-US" sz="1300" spc="-1" strike="noStrike">
                  <a:solidFill>
                    <a:srgbClr val="ff0000"/>
                  </a:solidFill>
                  <a:latin typeface="Arial"/>
                </a:rPr>
                <a:t>V</a:t>
              </a:r>
              <a:endParaRPr b="0" lang="en-US" sz="1300" spc="-1" strike="noStrike">
                <a:solidFill>
                  <a:srgbClr val="ff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286000" y="1371600"/>
            <a:ext cx="1919880" cy="1919880"/>
          </a:xfrm>
          <a:prstGeom prst="ellipse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 rot="10730400">
            <a:off x="2928600" y="1471680"/>
            <a:ext cx="560160" cy="196200"/>
          </a:xfrm>
          <a:custGeom>
            <a:avLst/>
            <a:gdLst/>
            <a:ahLst/>
            <a:rect l="l" t="t" r="r" b="b"/>
            <a:pathLst>
              <a:path w="1559" h="549">
                <a:moveTo>
                  <a:pt x="0" y="2"/>
                </a:moveTo>
                <a:lnTo>
                  <a:pt x="1558" y="0"/>
                </a:lnTo>
                <a:lnTo>
                  <a:pt x="1481" y="547"/>
                </a:lnTo>
                <a:lnTo>
                  <a:pt x="77" y="548"/>
                </a:lnTo>
                <a:lnTo>
                  <a:pt x="0" y="2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 rot="7057800">
            <a:off x="2350080" y="1896840"/>
            <a:ext cx="560160" cy="196200"/>
          </a:xfrm>
          <a:custGeom>
            <a:avLst/>
            <a:gdLst/>
            <a:ahLst/>
            <a:rect l="l" t="t" r="r" b="b"/>
            <a:pathLst>
              <a:path w="1559" h="550">
                <a:moveTo>
                  <a:pt x="0" y="3"/>
                </a:moveTo>
                <a:lnTo>
                  <a:pt x="1558" y="0"/>
                </a:lnTo>
                <a:lnTo>
                  <a:pt x="1482" y="547"/>
                </a:lnTo>
                <a:lnTo>
                  <a:pt x="77" y="549"/>
                </a:lnTo>
                <a:lnTo>
                  <a:pt x="0" y="3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4"/>
          <p:cNvSpPr/>
          <p:nvPr/>
        </p:nvSpPr>
        <p:spPr>
          <a:xfrm rot="21589800">
            <a:off x="3009600" y="3000960"/>
            <a:ext cx="555840" cy="197640"/>
          </a:xfrm>
          <a:custGeom>
            <a:avLst/>
            <a:gdLst/>
            <a:ahLst/>
            <a:rect l="l" t="t" r="r" b="b"/>
            <a:pathLst>
              <a:path w="1546" h="554">
                <a:moveTo>
                  <a:pt x="0" y="2"/>
                </a:moveTo>
                <a:lnTo>
                  <a:pt x="1545" y="0"/>
                </a:lnTo>
                <a:lnTo>
                  <a:pt x="1457" y="551"/>
                </a:lnTo>
                <a:lnTo>
                  <a:pt x="62" y="553"/>
                </a:lnTo>
                <a:lnTo>
                  <a:pt x="0" y="2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"/>
          <p:cNvSpPr/>
          <p:nvPr/>
        </p:nvSpPr>
        <p:spPr>
          <a:xfrm rot="14622600">
            <a:off x="3553200" y="1826280"/>
            <a:ext cx="560160" cy="196200"/>
          </a:xfrm>
          <a:custGeom>
            <a:avLst/>
            <a:gdLst/>
            <a:ahLst/>
            <a:rect l="l" t="t" r="r" b="b"/>
            <a:pathLst>
              <a:path w="1559" h="550">
                <a:moveTo>
                  <a:pt x="0" y="2"/>
                </a:moveTo>
                <a:lnTo>
                  <a:pt x="1558" y="0"/>
                </a:lnTo>
                <a:lnTo>
                  <a:pt x="1481" y="547"/>
                </a:lnTo>
                <a:lnTo>
                  <a:pt x="76" y="549"/>
                </a:lnTo>
                <a:lnTo>
                  <a:pt x="0" y="2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"/>
          <p:cNvSpPr/>
          <p:nvPr/>
        </p:nvSpPr>
        <p:spPr>
          <a:xfrm rot="3049200">
            <a:off x="2399760" y="2632680"/>
            <a:ext cx="560160" cy="196200"/>
          </a:xfrm>
          <a:custGeom>
            <a:avLst/>
            <a:gdLst/>
            <a:ahLst/>
            <a:rect l="l" t="t" r="r" b="b"/>
            <a:pathLst>
              <a:path w="1558" h="551">
                <a:moveTo>
                  <a:pt x="0" y="4"/>
                </a:moveTo>
                <a:lnTo>
                  <a:pt x="1557" y="0"/>
                </a:lnTo>
                <a:lnTo>
                  <a:pt x="1481" y="548"/>
                </a:lnTo>
                <a:lnTo>
                  <a:pt x="76" y="550"/>
                </a:lnTo>
                <a:lnTo>
                  <a:pt x="0" y="4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7"/>
          <p:cNvSpPr/>
          <p:nvPr/>
        </p:nvSpPr>
        <p:spPr>
          <a:xfrm rot="17803200">
            <a:off x="3593520" y="2605320"/>
            <a:ext cx="569880" cy="191520"/>
          </a:xfrm>
          <a:custGeom>
            <a:avLst/>
            <a:gdLst/>
            <a:ahLst/>
            <a:rect l="l" t="t" r="r" b="b"/>
            <a:pathLst>
              <a:path w="1586" h="537">
                <a:moveTo>
                  <a:pt x="0" y="3"/>
                </a:moveTo>
                <a:lnTo>
                  <a:pt x="1585" y="0"/>
                </a:lnTo>
                <a:lnTo>
                  <a:pt x="1569" y="534"/>
                </a:lnTo>
                <a:lnTo>
                  <a:pt x="139" y="536"/>
                </a:lnTo>
                <a:lnTo>
                  <a:pt x="0" y="3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8"/>
          <p:cNvSpPr/>
          <p:nvPr/>
        </p:nvSpPr>
        <p:spPr>
          <a:xfrm>
            <a:off x="2870280" y="1956240"/>
            <a:ext cx="750960" cy="73116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9"/>
          <p:cNvSpPr/>
          <p:nvPr/>
        </p:nvSpPr>
        <p:spPr>
          <a:xfrm flipV="1">
            <a:off x="4023360" y="1737360"/>
            <a:ext cx="731520" cy="4816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0"/>
          <p:cNvSpPr/>
          <p:nvPr/>
        </p:nvSpPr>
        <p:spPr>
          <a:xfrm>
            <a:off x="4754880" y="1737360"/>
            <a:ext cx="1280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11"/>
          <p:cNvSpPr/>
          <p:nvPr/>
        </p:nvSpPr>
        <p:spPr>
          <a:xfrm>
            <a:off x="4023360" y="2377440"/>
            <a:ext cx="822960" cy="457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12"/>
          <p:cNvSpPr/>
          <p:nvPr/>
        </p:nvSpPr>
        <p:spPr>
          <a:xfrm>
            <a:off x="4846320" y="2834640"/>
            <a:ext cx="1188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3"/>
          <p:cNvSpPr/>
          <p:nvPr/>
        </p:nvSpPr>
        <p:spPr>
          <a:xfrm>
            <a:off x="6031800" y="157392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14"/>
          <p:cNvSpPr/>
          <p:nvPr/>
        </p:nvSpPr>
        <p:spPr>
          <a:xfrm>
            <a:off x="6035040" y="265176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Line 15"/>
          <p:cNvSpPr/>
          <p:nvPr/>
        </p:nvSpPr>
        <p:spPr>
          <a:xfrm>
            <a:off x="3291840" y="3291840"/>
            <a:ext cx="0" cy="6400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16"/>
          <p:cNvSpPr/>
          <p:nvPr/>
        </p:nvSpPr>
        <p:spPr>
          <a:xfrm>
            <a:off x="3017520" y="3931920"/>
            <a:ext cx="5486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17"/>
          <p:cNvSpPr/>
          <p:nvPr/>
        </p:nvSpPr>
        <p:spPr>
          <a:xfrm>
            <a:off x="3108960" y="3987360"/>
            <a:ext cx="3657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Line 18"/>
          <p:cNvSpPr/>
          <p:nvPr/>
        </p:nvSpPr>
        <p:spPr>
          <a:xfrm>
            <a:off x="3197520" y="4042800"/>
            <a:ext cx="1828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9"/>
          <p:cNvSpPr/>
          <p:nvPr/>
        </p:nvSpPr>
        <p:spPr>
          <a:xfrm>
            <a:off x="3291840" y="3566160"/>
            <a:ext cx="344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2021-01-16T13:38:34Z</dcterms:created>
  <dc:creator/>
  <dc:description/>
  <dc:language>en-US</dc:language>
  <cp:lastModifiedBy/>
  <dcterms:modified xsi:type="dcterms:W3CDTF">2021-02-06T13:18:58Z</dcterms:modified>
  <cp:revision>3</cp:revision>
  <dc:subject/>
  <dc:title/>
</cp:coreProperties>
</file>