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5" r:id="rId8"/>
    <p:sldId id="263" r:id="rId9"/>
    <p:sldId id="268" r:id="rId10"/>
    <p:sldId id="267" r:id="rId11"/>
    <p:sldId id="266" r:id="rId12"/>
    <p:sldId id="264" r:id="rId13"/>
    <p:sldId id="269" r:id="rId1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58286" autoAdjust="0"/>
  </p:normalViewPr>
  <p:slideViewPr>
    <p:cSldViewPr>
      <p:cViewPr>
        <p:scale>
          <a:sx n="110" d="100"/>
          <a:sy n="110" d="100"/>
        </p:scale>
        <p:origin x="-1548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51F6C7C-57B4-44C2-A879-518E542631BF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0F1CE8C-FED1-444A-8008-40B399419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86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F1CE8C-FED1-444A-8008-40B3994193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13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4F0C-6643-4E85-A7FB-3BB2F8AA78FB}" type="datetime1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Page </a:t>
            </a:r>
            <a:fld id="{ACF7982D-13CD-4EC4-8798-28ABD8E39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850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BB2FE-DFCB-4D7F-A08C-F22FECF2C0CD}" type="datetime1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88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5ABAE-FDFC-4E8A-9AEA-00D2AFD8DE8B}" type="datetime1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3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63F97-8B7A-4C99-BFC1-3EC5BAD8F465}" type="datetime1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9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A718-9FC9-4CB4-A637-7B18B96432A9}" type="datetime1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3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8113-6A0B-4308-BF24-BE3F446DC299}" type="datetime1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5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CE64-9E95-47EA-AA0B-EDAF22908BEA}" type="datetime1">
              <a:rPr lang="en-US" smtClean="0"/>
              <a:t>10/8/2015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C05A1361-3B57-4CE1-99E9-6F73D07E7AFD}" type="datetime1">
              <a:rPr lang="en-US" smtClean="0"/>
              <a:t>10/8/2015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08750"/>
            <a:ext cx="2133600" cy="349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Page </a:t>
            </a:r>
            <a:fld id="{F1B1EB98-98E7-4A5A-BA8F-7513A9456E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6200" y="685800"/>
            <a:ext cx="8991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76200" y="6553200"/>
            <a:ext cx="8991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563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84879-C730-49C2-9369-4526E7313D15}" type="datetime1">
              <a:rPr lang="en-US" smtClean="0"/>
              <a:t>10/8/2015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79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42C97-3C78-4F31-BBF5-0836FE73BBF4}" type="datetime1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1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BBBF6-E6AB-4416-A560-6979273157FF}" type="datetime1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33682-8707-47CB-92BD-798CEAEF6CB6}" type="datetime1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8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Chart View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447800" y="1828800"/>
            <a:ext cx="6248400" cy="3810000"/>
            <a:chOff x="1447800" y="1981200"/>
            <a:chExt cx="6248400" cy="3810000"/>
          </a:xfrm>
        </p:grpSpPr>
        <p:grpSp>
          <p:nvGrpSpPr>
            <p:cNvPr id="11" name="Group 10"/>
            <p:cNvGrpSpPr/>
            <p:nvPr/>
          </p:nvGrpSpPr>
          <p:grpSpPr>
            <a:xfrm>
              <a:off x="1528254" y="2057400"/>
              <a:ext cx="6087492" cy="3657600"/>
              <a:chOff x="1528254" y="1600200"/>
              <a:chExt cx="6087492" cy="3657600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3881946" y="1905000"/>
                <a:ext cx="3733800" cy="3352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Chart/Data/Properties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Snip Same Side Corner Rectangle 2"/>
              <p:cNvSpPr/>
              <p:nvPr/>
            </p:nvSpPr>
            <p:spPr>
              <a:xfrm>
                <a:off x="3881946" y="1600200"/>
                <a:ext cx="914400" cy="304800"/>
              </a:xfrm>
              <a:prstGeom prst="snip2SameRect">
                <a:avLst>
                  <a:gd name="adj1" fmla="val 42825"/>
                  <a:gd name="adj2" fmla="val 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Chart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Snip Same Side Corner Rectangle 3"/>
              <p:cNvSpPr/>
              <p:nvPr/>
            </p:nvSpPr>
            <p:spPr>
              <a:xfrm>
                <a:off x="4804854" y="1600200"/>
                <a:ext cx="914400" cy="304800"/>
              </a:xfrm>
              <a:prstGeom prst="snip2SameRect">
                <a:avLst>
                  <a:gd name="adj1" fmla="val 43642"/>
                  <a:gd name="adj2" fmla="val 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5" name="Snip Same Side Corner Rectangle 4"/>
              <p:cNvSpPr/>
              <p:nvPr/>
            </p:nvSpPr>
            <p:spPr>
              <a:xfrm>
                <a:off x="5710746" y="1600200"/>
                <a:ext cx="1286892" cy="304800"/>
              </a:xfrm>
              <a:prstGeom prst="snip2SameRect">
                <a:avLst>
                  <a:gd name="adj1" fmla="val 41190"/>
                  <a:gd name="adj2" fmla="val 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Properties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528254" y="1905000"/>
                <a:ext cx="2277492" cy="3352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>
                <a:normAutofit fontScale="77500" lnSpcReduction="20000"/>
              </a:bodyPr>
              <a:lstStyle/>
              <a:p>
                <a:pPr marL="230188" indent="-230188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Datasets</a:t>
                </a:r>
              </a:p>
              <a:p>
                <a:pPr marL="458788" lvl="1" indent="-22860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Dataset 1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Series 1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Series 2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…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Series n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458788" lvl="1" indent="-22860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Dataset 2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Series 1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Series 2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…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Series n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458788" lvl="1" indent="-22860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…</a:t>
                </a:r>
              </a:p>
              <a:p>
                <a:pPr marL="458788" lvl="1" indent="-22860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Dataset n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230188" indent="-230188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Plots</a:t>
                </a:r>
              </a:p>
              <a:p>
                <a:pPr marL="458788" lvl="1" indent="-22860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Plot 1</a:t>
                </a:r>
              </a:p>
              <a:p>
                <a:pPr marL="458788" lvl="1" indent="-22860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Plot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2</a:t>
                </a:r>
              </a:p>
              <a:p>
                <a:pPr marL="458788" lvl="1" indent="-22860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…</a:t>
                </a:r>
              </a:p>
              <a:p>
                <a:pPr marL="458788" lvl="1" indent="-22860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Plot 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1528254" y="1600200"/>
                <a:ext cx="2277492" cy="304800"/>
                <a:chOff x="1528254" y="1600200"/>
                <a:chExt cx="2277492" cy="304800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1528254" y="1600200"/>
                  <a:ext cx="2277492" cy="3048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027" name="Picture 3" descr="C:\Files\jgordon\personal\code\gordoza-code\java\JChartLib\src\org\jutils\chart\icons\chart016.pn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05000" y="1670304"/>
                  <a:ext cx="164592" cy="1645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29" name="Picture 5" descr="C:\Files\jgordon\personal\code\gordoza-code\java\jutils\src\org\jutils\icons\save16.pn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00200" y="1670304"/>
                  <a:ext cx="164592" cy="1645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1" name="Picture 3" descr="C:\Files\jgordon\personal\code\gordoza-code\java\jutils\src\org\jutils\icons\arrow-left16.png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09800" y="1670304"/>
                  <a:ext cx="164592" cy="1645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2" name="Picture 4" descr="C:\Files\jgordon\personal\code\gordoza-code\java\jutils\src\org\jutils\icons\arrow-up16.png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43200" y="1670304"/>
                  <a:ext cx="164592" cy="1645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3" name="Picture 5" descr="C:\Files\jgordon\personal\code\gordoza-code\java\jutils\src\org\jutils\icons\arrow-right16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26208" y="1670304"/>
                  <a:ext cx="164592" cy="1645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" name="Picture 2" descr="C:\Files\jgordon\personal\code\gordoza-code\java\jutils\src\org\jutils\icons\down16.png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71800" y="1670304"/>
                  <a:ext cx="164592" cy="1645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26" name="Rectangle 25"/>
            <p:cNvSpPr/>
            <p:nvPr/>
          </p:nvSpPr>
          <p:spPr>
            <a:xfrm>
              <a:off x="1447800" y="1981200"/>
              <a:ext cx="6248400" cy="381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363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Axis Properties View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705101" y="1981200"/>
            <a:ext cx="3733800" cy="3352800"/>
            <a:chOff x="2705101" y="1981200"/>
            <a:chExt cx="3733800" cy="3352800"/>
          </a:xfrm>
        </p:grpSpPr>
        <p:sp>
          <p:nvSpPr>
            <p:cNvPr id="3" name="Rectangle 2"/>
            <p:cNvSpPr/>
            <p:nvPr/>
          </p:nvSpPr>
          <p:spPr>
            <a:xfrm>
              <a:off x="2705101" y="1981200"/>
              <a:ext cx="37338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19400" y="2819400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Auto Ticks:</a:t>
              </a:r>
              <a:endParaRPr 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19400" y="3200400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Tick Start:</a:t>
              </a:r>
              <a:endParaRPr lang="en-US" sz="12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733800" y="3190363"/>
              <a:ext cx="2601511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808688" y="2075163"/>
              <a:ext cx="3515912" cy="287037"/>
              <a:chOff x="2808688" y="2075163"/>
              <a:chExt cx="3515912" cy="287037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2808688" y="2085201"/>
                <a:ext cx="9251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Title:</a:t>
                </a:r>
                <a:endParaRPr lang="en-US" sz="1200" dirty="0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4006850" y="2075164"/>
                <a:ext cx="1936754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733800" y="2163818"/>
                <a:ext cx="109728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" name="Picture 2" descr="C:\Files\jgordon\personal\code\gordoza-code\java\jutils\src\org\jutils\icons\font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6475" y="2137719"/>
                <a:ext cx="161925" cy="161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Rounded Rectangle 20"/>
              <p:cNvSpPr/>
              <p:nvPr/>
            </p:nvSpPr>
            <p:spPr>
              <a:xfrm>
                <a:off x="6019799" y="2075163"/>
                <a:ext cx="304801" cy="287036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808688" y="2456163"/>
              <a:ext cx="3515912" cy="287037"/>
              <a:chOff x="2808688" y="2075163"/>
              <a:chExt cx="3515912" cy="28703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808688" y="2085201"/>
                <a:ext cx="9251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Subtitle:</a:t>
                </a:r>
                <a:endParaRPr lang="en-US" sz="1200" dirty="0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4006850" y="2075164"/>
                <a:ext cx="1936754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733800" y="2163818"/>
                <a:ext cx="109728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6" name="Picture 2" descr="C:\Files\jgordon\personal\code\gordoza-code\java\jutils\src\org\jutils\icons\font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6475" y="2137719"/>
                <a:ext cx="161925" cy="161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Rounded Rectangle 26"/>
              <p:cNvSpPr/>
              <p:nvPr/>
            </p:nvSpPr>
            <p:spPr>
              <a:xfrm>
                <a:off x="6019799" y="2075163"/>
                <a:ext cx="304801" cy="287036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2819400" y="3553599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Tick End:</a:t>
              </a:r>
              <a:endParaRPr 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19400" y="3962400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Tick Width:</a:t>
              </a:r>
              <a:endParaRPr lang="en-US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19400" y="4343400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Dock Zero:</a:t>
              </a:r>
              <a:endParaRPr lang="en-US" sz="12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33800" y="2910471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3733800" y="3571363"/>
              <a:ext cx="2601511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733800" y="3952363"/>
              <a:ext cx="2601511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730393" y="4427035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467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Plots Properties View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705101" y="1981200"/>
            <a:ext cx="3733800" cy="3352800"/>
            <a:chOff x="2705101" y="2286000"/>
            <a:chExt cx="3733800" cy="3352800"/>
          </a:xfrm>
        </p:grpSpPr>
        <p:sp>
          <p:nvSpPr>
            <p:cNvPr id="3" name="Rectangle 2"/>
            <p:cNvSpPr/>
            <p:nvPr/>
          </p:nvSpPr>
          <p:spPr>
            <a:xfrm>
              <a:off x="2705101" y="2286000"/>
              <a:ext cx="37338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801467" y="2667000"/>
              <a:ext cx="3523132" cy="2895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Plot 1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Plot 2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…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Plot 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801468" y="2362200"/>
              <a:ext cx="3523132" cy="304800"/>
              <a:chOff x="2801468" y="3124200"/>
              <a:chExt cx="3523132" cy="3048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801468" y="3124200"/>
                <a:ext cx="3523132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7" name="Picture 2" descr="C:\Files\jgordon\personal\code\gordoza-code\java\jutils\src\org\jutils\icons\down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74008" y="3193033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3" descr="C:\Files\jgordon\personal\code\gordoza-code\java\jutils\src\org\jutils\icons\arrow-up16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49315" y="31943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2" descr="C:\Files\jgordon\personal\code\gordoza-code\java\jutils\src\org\jutils\icons\edit-add16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3408" y="3193033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3" descr="C:\Files\jgordon\personal\code\gordoza-code\java\jutils\src\org\jutils\icons\edit-delete16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12008" y="3193033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14" name="Picture 2" descr="C:\Files\jgordon\personal\code\gordoza-code\java\jutils\src\org\jutils\icons\edit-clea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608" y="2133600"/>
            <a:ext cx="164592" cy="16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216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Plot Properties View</a:t>
            </a:r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2705101" y="1371600"/>
            <a:ext cx="3733800" cy="4572000"/>
            <a:chOff x="2705101" y="1371600"/>
            <a:chExt cx="3733800" cy="4572000"/>
          </a:xfrm>
        </p:grpSpPr>
        <p:sp>
          <p:nvSpPr>
            <p:cNvPr id="3" name="Rectangle 2"/>
            <p:cNvSpPr/>
            <p:nvPr/>
          </p:nvSpPr>
          <p:spPr>
            <a:xfrm>
              <a:off x="2705101" y="1371600"/>
              <a:ext cx="3733800" cy="457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808688" y="1475601"/>
              <a:ext cx="1152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Name:</a:t>
              </a:r>
              <a:endParaRPr lang="en-US" sz="12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962400" y="1465564"/>
              <a:ext cx="2362199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19400" y="1856601"/>
              <a:ext cx="1143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Dataset:</a:t>
              </a:r>
              <a:endParaRPr lang="en-US" sz="1200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961236" y="1846564"/>
              <a:ext cx="2374075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19400" y="2237601"/>
              <a:ext cx="1141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Domain:</a:t>
              </a:r>
              <a:endParaRPr 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19400" y="2618601"/>
              <a:ext cx="1141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Range:</a:t>
              </a:r>
              <a:endParaRPr lang="en-US" sz="1200" dirty="0"/>
            </a:p>
          </p:txBody>
        </p:sp>
        <p:sp>
          <p:nvSpPr>
            <p:cNvPr id="13" name="Isosceles Triangle 12"/>
            <p:cNvSpPr/>
            <p:nvPr/>
          </p:nvSpPr>
          <p:spPr>
            <a:xfrm rot="10800000">
              <a:off x="6096000" y="1923341"/>
              <a:ext cx="152400" cy="143518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08688" y="2971800"/>
              <a:ext cx="1152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Visible:</a:t>
              </a:r>
              <a:endParaRPr 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20564" y="3362837"/>
              <a:ext cx="1141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Domain Axis:</a:t>
              </a:r>
              <a:endParaRPr 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19400" y="3743837"/>
              <a:ext cx="1141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Range Axis:</a:t>
              </a:r>
              <a:endParaRPr lang="en-US" sz="1200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3961236" y="3733800"/>
              <a:ext cx="2374075" cy="287036"/>
              <a:chOff x="3961236" y="3218164"/>
              <a:chExt cx="2374075" cy="287036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3961236" y="3218164"/>
                <a:ext cx="2374075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 rot="10800000">
                <a:off x="6096000" y="3294941"/>
                <a:ext cx="152400" cy="143518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3962400" y="3352800"/>
              <a:ext cx="2374075" cy="287036"/>
              <a:chOff x="3961236" y="3218164"/>
              <a:chExt cx="2374075" cy="287036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3961236" y="3218164"/>
                <a:ext cx="2374075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 rot="10800000">
                <a:off x="6096000" y="3294941"/>
                <a:ext cx="152400" cy="143518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962400" y="2227564"/>
              <a:ext cx="2374075" cy="287036"/>
              <a:chOff x="3962400" y="2837164"/>
              <a:chExt cx="2374075" cy="287036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3962400" y="2837164"/>
                <a:ext cx="1458511" cy="287036"/>
                <a:chOff x="4876800" y="2837164"/>
                <a:chExt cx="1458511" cy="287036"/>
              </a:xfrm>
            </p:grpSpPr>
            <p:sp>
              <p:nvSpPr>
                <p:cNvPr id="9" name="Rounded Rectangle 8"/>
                <p:cNvSpPr/>
                <p:nvPr/>
              </p:nvSpPr>
              <p:spPr>
                <a:xfrm>
                  <a:off x="4876800" y="2837164"/>
                  <a:ext cx="1458511" cy="287036"/>
                </a:xfrm>
                <a:prstGeom prst="round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Isosceles Triangle 13"/>
                <p:cNvSpPr/>
                <p:nvPr/>
              </p:nvSpPr>
              <p:spPr>
                <a:xfrm rot="10800000">
                  <a:off x="6096000" y="2913941"/>
                  <a:ext cx="152400" cy="143518"/>
                </a:xfrm>
                <a:prstGeom prst="triangle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" name="Rectangle 17"/>
              <p:cNvSpPr/>
              <p:nvPr/>
            </p:nvSpPr>
            <p:spPr>
              <a:xfrm>
                <a:off x="5486400" y="2925818"/>
                <a:ext cx="109728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596128" y="2842183"/>
                <a:ext cx="740347" cy="276999"/>
              </a:xfrm>
              <a:prstGeom prst="rect">
                <a:avLst/>
              </a:prstGeom>
              <a:noFill/>
            </p:spPr>
            <p:txBody>
              <a:bodyPr wrap="square" lIns="45720" rIns="45720" rtlCol="0">
                <a:spAutoFit/>
              </a:bodyPr>
              <a:lstStyle/>
              <a:p>
                <a:r>
                  <a:rPr lang="en-US" sz="1200" dirty="0" smtClean="0"/>
                  <a:t>Primary ?</a:t>
                </a:r>
                <a:endParaRPr lang="en-US" sz="1200" dirty="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3961236" y="2608564"/>
              <a:ext cx="2375239" cy="287036"/>
              <a:chOff x="3961236" y="3218164"/>
              <a:chExt cx="2375239" cy="287036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3961236" y="3218164"/>
                <a:ext cx="1459674" cy="287036"/>
                <a:chOff x="4875637" y="3218164"/>
                <a:chExt cx="1459674" cy="287036"/>
              </a:xfrm>
            </p:grpSpPr>
            <p:sp>
              <p:nvSpPr>
                <p:cNvPr id="11" name="Rounded Rectangle 10"/>
                <p:cNvSpPr/>
                <p:nvPr/>
              </p:nvSpPr>
              <p:spPr>
                <a:xfrm>
                  <a:off x="4875637" y="3218164"/>
                  <a:ext cx="1459674" cy="287036"/>
                </a:xfrm>
                <a:prstGeom prst="round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Isosceles Triangle 14"/>
                <p:cNvSpPr/>
                <p:nvPr/>
              </p:nvSpPr>
              <p:spPr>
                <a:xfrm rot="10800000">
                  <a:off x="6096000" y="3294941"/>
                  <a:ext cx="152400" cy="143518"/>
                </a:xfrm>
                <a:prstGeom prst="triangle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Rectangle 29"/>
              <p:cNvSpPr/>
              <p:nvPr/>
            </p:nvSpPr>
            <p:spPr>
              <a:xfrm>
                <a:off x="5486400" y="3306818"/>
                <a:ext cx="109728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596128" y="3223183"/>
                <a:ext cx="740347" cy="276999"/>
              </a:xfrm>
              <a:prstGeom prst="rect">
                <a:avLst/>
              </a:prstGeom>
              <a:noFill/>
            </p:spPr>
            <p:txBody>
              <a:bodyPr wrap="square" lIns="45720" rIns="45720" rtlCol="0">
                <a:spAutoFit/>
              </a:bodyPr>
              <a:lstStyle/>
              <a:p>
                <a:r>
                  <a:rPr lang="en-US" sz="1200" dirty="0" smtClean="0"/>
                  <a:t>Primary ?</a:t>
                </a:r>
                <a:endParaRPr lang="en-US" sz="1200" dirty="0"/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3981405" y="3055435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2801471" y="4114800"/>
              <a:ext cx="1714497" cy="1752600"/>
              <a:chOff x="2781303" y="3886200"/>
              <a:chExt cx="1714497" cy="175260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2781303" y="4192523"/>
                <a:ext cx="1714497" cy="144627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781943" y="4192524"/>
                <a:ext cx="6470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Visible:</a:t>
                </a:r>
                <a:endParaRPr lang="en-US" sz="12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896241" y="4878078"/>
                <a:ext cx="5327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Size:</a:t>
                </a:r>
                <a:endParaRPr lang="en-US" sz="1200" dirty="0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3429000" y="4868041"/>
                <a:ext cx="990600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781303" y="5280583"/>
                <a:ext cx="6476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Color:</a:t>
                </a:r>
                <a:endParaRPr lang="en-US" sz="1200" dirty="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429000" y="4276159"/>
                <a:ext cx="109728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3429000" y="5275564"/>
                <a:ext cx="990599" cy="287036"/>
                <a:chOff x="5257801" y="5275564"/>
                <a:chExt cx="990599" cy="287036"/>
              </a:xfrm>
            </p:grpSpPr>
            <p:sp>
              <p:nvSpPr>
                <p:cNvPr id="45" name="Rounded Rectangle 44"/>
                <p:cNvSpPr/>
                <p:nvPr/>
              </p:nvSpPr>
              <p:spPr>
                <a:xfrm>
                  <a:off x="5257801" y="5275564"/>
                  <a:ext cx="990599" cy="287036"/>
                </a:xfrm>
                <a:prstGeom prst="round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 smtClean="0">
                      <a:solidFill>
                        <a:schemeClr val="tx1"/>
                      </a:solidFill>
                    </a:rPr>
                    <a:t>000000:FF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5334001" y="5342882"/>
                  <a:ext cx="133351" cy="1524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7" name="Rectangle 36"/>
              <p:cNvSpPr/>
              <p:nvPr/>
            </p:nvSpPr>
            <p:spPr>
              <a:xfrm>
                <a:off x="2781303" y="3886200"/>
                <a:ext cx="1714497" cy="3079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Marker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781941" y="4523601"/>
                <a:ext cx="6470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Shape:</a:t>
                </a:r>
                <a:endParaRPr lang="en-US" sz="1200" dirty="0"/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3429000" y="4513564"/>
                <a:ext cx="989958" cy="287036"/>
                <a:chOff x="5345353" y="3218164"/>
                <a:chExt cx="989958" cy="287036"/>
              </a:xfrm>
            </p:grpSpPr>
            <p:sp>
              <p:nvSpPr>
                <p:cNvPr id="49" name="Rounded Rectangle 48"/>
                <p:cNvSpPr/>
                <p:nvPr/>
              </p:nvSpPr>
              <p:spPr>
                <a:xfrm>
                  <a:off x="5345353" y="3218164"/>
                  <a:ext cx="989958" cy="287036"/>
                </a:xfrm>
                <a:prstGeom prst="round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/>
                <p:cNvSpPr/>
                <p:nvPr/>
              </p:nvSpPr>
              <p:spPr>
                <a:xfrm rot="10800000">
                  <a:off x="6096000" y="3294941"/>
                  <a:ext cx="152400" cy="143518"/>
                </a:xfrm>
                <a:prstGeom prst="triangle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4" name="Group 53"/>
            <p:cNvGrpSpPr/>
            <p:nvPr/>
          </p:nvGrpSpPr>
          <p:grpSpPr>
            <a:xfrm>
              <a:off x="4630270" y="4114800"/>
              <a:ext cx="1714498" cy="1752600"/>
              <a:chOff x="2781302" y="3886200"/>
              <a:chExt cx="1714498" cy="17526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781302" y="4192523"/>
                <a:ext cx="1714498" cy="144627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781943" y="4192524"/>
                <a:ext cx="6470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Visible:</a:t>
                </a:r>
                <a:endParaRPr lang="en-US" sz="12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896241" y="4878078"/>
                <a:ext cx="532759" cy="246221"/>
              </a:xfrm>
              <a:prstGeom prst="rect">
                <a:avLst/>
              </a:prstGeom>
              <a:noFill/>
            </p:spPr>
            <p:txBody>
              <a:bodyPr wrap="square" lIns="45720" rIns="45720" rtlCol="0">
                <a:spAutoFit/>
              </a:bodyPr>
              <a:lstStyle/>
              <a:p>
                <a:pPr algn="r"/>
                <a:r>
                  <a:rPr lang="en-US" sz="1000" dirty="0" smtClean="0"/>
                  <a:t>Weight:</a:t>
                </a:r>
                <a:endParaRPr lang="en-US" sz="1000" dirty="0"/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3429000" y="4868041"/>
                <a:ext cx="990600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781303" y="5280583"/>
                <a:ext cx="6476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Color:</a:t>
                </a:r>
                <a:endParaRPr lang="en-US" sz="1200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429000" y="4276159"/>
                <a:ext cx="109728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1" name="Group 60"/>
              <p:cNvGrpSpPr/>
              <p:nvPr/>
            </p:nvGrpSpPr>
            <p:grpSpPr>
              <a:xfrm>
                <a:off x="3429000" y="5275564"/>
                <a:ext cx="990599" cy="287036"/>
                <a:chOff x="5257801" y="5275564"/>
                <a:chExt cx="990599" cy="287036"/>
              </a:xfrm>
            </p:grpSpPr>
            <p:sp>
              <p:nvSpPr>
                <p:cNvPr id="67" name="Rounded Rectangle 66"/>
                <p:cNvSpPr/>
                <p:nvPr/>
              </p:nvSpPr>
              <p:spPr>
                <a:xfrm>
                  <a:off x="5257801" y="5275564"/>
                  <a:ext cx="990599" cy="287036"/>
                </a:xfrm>
                <a:prstGeom prst="round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 smtClean="0">
                      <a:solidFill>
                        <a:schemeClr val="tx1"/>
                      </a:solidFill>
                    </a:rPr>
                    <a:t>000000:FF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5334001" y="5342882"/>
                  <a:ext cx="133351" cy="1524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2" name="Rectangle 61"/>
              <p:cNvSpPr/>
              <p:nvPr/>
            </p:nvSpPr>
            <p:spPr>
              <a:xfrm>
                <a:off x="2781302" y="3886200"/>
                <a:ext cx="1714498" cy="3079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Line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781941" y="4523601"/>
                <a:ext cx="6470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Shape:</a:t>
                </a:r>
                <a:endParaRPr lang="en-US" sz="1200" dirty="0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3429000" y="4513564"/>
                <a:ext cx="989958" cy="287036"/>
                <a:chOff x="5345353" y="3218164"/>
                <a:chExt cx="989958" cy="287036"/>
              </a:xfrm>
            </p:grpSpPr>
            <p:sp>
              <p:nvSpPr>
                <p:cNvPr id="65" name="Rounded Rectangle 64"/>
                <p:cNvSpPr/>
                <p:nvPr/>
              </p:nvSpPr>
              <p:spPr>
                <a:xfrm>
                  <a:off x="5345353" y="3218164"/>
                  <a:ext cx="989958" cy="287036"/>
                </a:xfrm>
                <a:prstGeom prst="round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Isosceles Triangle 65"/>
                <p:cNvSpPr/>
                <p:nvPr/>
              </p:nvSpPr>
              <p:spPr>
                <a:xfrm rot="10800000">
                  <a:off x="6096000" y="3294941"/>
                  <a:ext cx="152400" cy="143518"/>
                </a:xfrm>
                <a:prstGeom prst="triangle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72" name="Slide Number Placehold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542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Chart Layout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43200" y="1981200"/>
            <a:ext cx="3733800" cy="3352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43200" y="1981200"/>
            <a:ext cx="3733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Secondary Domain Title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43200" y="4953000"/>
            <a:ext cx="3733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Domain Title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255143" y="3464943"/>
            <a:ext cx="3357113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Range Title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rot="16200000">
            <a:off x="4610100" y="3467100"/>
            <a:ext cx="3352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Secondary Range Title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43200" y="1600200"/>
            <a:ext cx="3733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Chart Title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24200" y="4724399"/>
            <a:ext cx="1066800" cy="2329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min D tick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29200" y="4717209"/>
            <a:ext cx="1066800" cy="2329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max D tick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24200" y="2362200"/>
            <a:ext cx="1066800" cy="2329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min SD tick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53000" y="2362200"/>
            <a:ext cx="1143000" cy="2329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max SD tick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10000" y="2595113"/>
            <a:ext cx="1600200" cy="2122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24200" y="4419599"/>
            <a:ext cx="685800" cy="381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min R tick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124200" y="2514599"/>
            <a:ext cx="685800" cy="381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max R tick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10200" y="4419599"/>
            <a:ext cx="685800" cy="381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min SR tick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10200" y="2514599"/>
            <a:ext cx="685800" cy="381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max SR tick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428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705100" y="1981200"/>
            <a:ext cx="3733801" cy="3352800"/>
            <a:chOff x="3881945" y="1905000"/>
            <a:chExt cx="3733801" cy="3352800"/>
          </a:xfrm>
        </p:grpSpPr>
        <p:sp>
          <p:nvSpPr>
            <p:cNvPr id="2" name="Rectangle 1"/>
            <p:cNvSpPr/>
            <p:nvPr/>
          </p:nvSpPr>
          <p:spPr>
            <a:xfrm>
              <a:off x="3881946" y="1905000"/>
              <a:ext cx="37338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Chart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881946" y="1905000"/>
              <a:ext cx="3733799" cy="304800"/>
              <a:chOff x="3881946" y="1905000"/>
              <a:chExt cx="3733799" cy="3048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881946" y="1905000"/>
                <a:ext cx="3733799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5" name="Picture 2" descr="C:\Files\jgordon\personal\code\gordoza-code\java\JChartLib\src\org\jutils\chart\icons\image0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73703" y="1976438"/>
                <a:ext cx="161925" cy="161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6" descr="C:\Files\jgordon\personal\code\gordoza-code\java\jutils\src\org\jutils\icons\config16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07103" y="1981200"/>
                <a:ext cx="152400" cy="152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7" descr="C:\Files\jgordon\personal\code\gordoza-code\java\JChartLib\src\org\jutils\chart\icons\zoom-out016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0853" y="19751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8" descr="C:\Files\jgordon\personal\code\gordoza-code\java\JChartLib\src\org\jutils\chart\icons\zoom-in016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11903" y="19751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Rectangle 8"/>
            <p:cNvSpPr/>
            <p:nvPr/>
          </p:nvSpPr>
          <p:spPr>
            <a:xfrm>
              <a:off x="3881945" y="4953000"/>
              <a:ext cx="3733799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(</a:t>
              </a:r>
              <a:r>
                <a:rPr lang="en-US" sz="1200" smtClean="0">
                  <a:solidFill>
                    <a:schemeClr val="tx1"/>
                  </a:solidFill>
                </a:rPr>
                <a:t>3.4, 5.677</a:t>
              </a:r>
              <a:r>
                <a:rPr lang="en-US" sz="1200" dirty="0" smtClean="0">
                  <a:solidFill>
                    <a:schemeClr val="tx1"/>
                  </a:solidFill>
                </a:rPr>
                <a:t>); </a:t>
              </a:r>
              <a:r>
                <a:rPr lang="en-US" sz="1200" smtClean="0">
                  <a:solidFill>
                    <a:schemeClr val="tx1"/>
                  </a:solidFill>
                </a:rPr>
                <a:t>(5643.3, 2.4</a:t>
              </a:r>
              <a:r>
                <a:rPr lang="en-US" sz="1200" dirty="0" smtClean="0">
                  <a:solidFill>
                    <a:schemeClr val="tx1"/>
                  </a:solidFill>
                </a:rPr>
                <a:t>); Plots 2 of 2; Size: 400 x 375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Chart View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4" name="Picture 9" descr="C:\Files\jgordon\personal\code\gordoza-code\java\jutils\src\org\jutils\icons\document-export1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808" y="2045208"/>
            <a:ext cx="164592" cy="16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148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2705100" y="1981200"/>
            <a:ext cx="3733801" cy="3352800"/>
            <a:chOff x="2705100" y="1752600"/>
            <a:chExt cx="3733801" cy="3352800"/>
          </a:xfrm>
        </p:grpSpPr>
        <p:sp>
          <p:nvSpPr>
            <p:cNvPr id="2" name="Rectangle 1"/>
            <p:cNvSpPr/>
            <p:nvPr/>
          </p:nvSpPr>
          <p:spPr>
            <a:xfrm>
              <a:off x="2705101" y="1752600"/>
              <a:ext cx="37338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05100" y="4800600"/>
              <a:ext cx="3733799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Showing n of m points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2705101" y="1752600"/>
              <a:ext cx="3733799" cy="304800"/>
              <a:chOff x="2705101" y="1752600"/>
              <a:chExt cx="3733799" cy="3048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705101" y="1752600"/>
                <a:ext cx="3733799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2" name="Picture 5" descr="C:\Files\jgordon\personal\code\gordoza-code\java\jutils\src\org\jutils\icons\save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9400" y="18227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6" name="Picture 2" descr="C:\Files\jgordon\personal\code\gordoza-code\java\jutils\src\org\jutils\icons\edit-add16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24200" y="18227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7" name="Picture 3" descr="C:\Files\jgordon\personal\code\gordoza-code\java\jutils\src\org\jutils\icons\edit-delete16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2800" y="18227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View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657861"/>
              </p:ext>
            </p:extLst>
          </p:nvPr>
        </p:nvGraphicFramePr>
        <p:xfrm>
          <a:off x="2852461" y="2438400"/>
          <a:ext cx="3472140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68035"/>
                <a:gridCol w="868035"/>
                <a:gridCol w="868035"/>
                <a:gridCol w="8680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Series</a:t>
                      </a:r>
                      <a:r>
                        <a:rPr lang="en-US" sz="1400" baseline="0" dirty="0" smtClean="0"/>
                        <a:t> 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Series 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Series</a:t>
                      </a:r>
                      <a:r>
                        <a:rPr lang="en-US" sz="1400" baseline="0" dirty="0" smtClean="0"/>
                        <a:t> n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pic>
        <p:nvPicPr>
          <p:cNvPr id="1028" name="Picture 4" descr="C:\Files\jgordon\personal\UsefulIcons\multi-cache\edit-clear-locationbar-lt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208" y="2057400"/>
            <a:ext cx="164592" cy="16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230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Datasets Properties View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2705100" y="1981200"/>
            <a:ext cx="3733801" cy="3352800"/>
            <a:chOff x="2705100" y="1828800"/>
            <a:chExt cx="3733801" cy="3352800"/>
          </a:xfrm>
        </p:grpSpPr>
        <p:sp>
          <p:nvSpPr>
            <p:cNvPr id="2" name="Rectangle 1"/>
            <p:cNvSpPr/>
            <p:nvPr/>
          </p:nvSpPr>
          <p:spPr>
            <a:xfrm>
              <a:off x="2705101" y="1828800"/>
              <a:ext cx="37338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05100" y="4876800"/>
              <a:ext cx="3733799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Plots 2 of 2; Size: 400 x 375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2705101" y="1828800"/>
              <a:ext cx="3733799" cy="304800"/>
              <a:chOff x="2705101" y="1752600"/>
              <a:chExt cx="3733799" cy="3048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705101" y="1752600"/>
                <a:ext cx="3733799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2" name="Picture 2" descr="C:\Files\jgordon\personal\code\gordoza-code\java\jutils\src\org\jutils\icons\folder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07208" y="18227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3" descr="C:\Files\jgordon\personal\code\gordoza-code\java\jutils\src\org\jutils\icons\edit-delete16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48000" y="18227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74" name="Picture 2" descr="C:\Files\jgordon\personal\code\gordoza-code\java\jutils\src\org\jutils\icons\edit-clear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0608" y="18227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Rectangle 16"/>
            <p:cNvSpPr/>
            <p:nvPr/>
          </p:nvSpPr>
          <p:spPr>
            <a:xfrm>
              <a:off x="2801468" y="2209800"/>
              <a:ext cx="3523132" cy="25907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b="1" dirty="0" smtClean="0">
                  <a:solidFill>
                    <a:schemeClr val="tx1"/>
                  </a:solidFill>
                </a:rPr>
                <a:t>Datasets	Points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Dataset 1	1236/5044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Dataset 2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…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Dataset 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206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Dataset Properties View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705101" y="1981200"/>
            <a:ext cx="3733800" cy="3352800"/>
            <a:chOff x="2705101" y="2286000"/>
            <a:chExt cx="3733800" cy="3352800"/>
          </a:xfrm>
        </p:grpSpPr>
        <p:sp>
          <p:nvSpPr>
            <p:cNvPr id="2" name="Rectangle 1"/>
            <p:cNvSpPr/>
            <p:nvPr/>
          </p:nvSpPr>
          <p:spPr>
            <a:xfrm>
              <a:off x="2705101" y="2286000"/>
              <a:ext cx="37338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801467" y="3429000"/>
              <a:ext cx="3523132" cy="2133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b="1" dirty="0" smtClean="0">
                  <a:solidFill>
                    <a:schemeClr val="tx1"/>
                  </a:solidFill>
                </a:rPr>
                <a:t>Series</a:t>
              </a:r>
              <a:r>
                <a:rPr lang="en-US" sz="1200" dirty="0" smtClean="0">
                  <a:solidFill>
                    <a:schemeClr val="tx1"/>
                  </a:solidFill>
                </a:rPr>
                <a:t>	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Min</a:t>
              </a:r>
              <a:r>
                <a:rPr lang="en-US" sz="1200" dirty="0" smtClean="0">
                  <a:solidFill>
                    <a:schemeClr val="tx1"/>
                  </a:solidFill>
                </a:rPr>
                <a:t>	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Max	Ordered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Series 1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Series 2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…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Series 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08688" y="2390001"/>
              <a:ext cx="8489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Name:</a:t>
              </a:r>
              <a:endParaRPr lang="en-US" sz="12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657600" y="2379964"/>
              <a:ext cx="2666999" cy="287036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802770" y="3124200"/>
              <a:ext cx="3521829" cy="304800"/>
              <a:chOff x="2802770" y="2743200"/>
              <a:chExt cx="3521829" cy="3048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802770" y="2743200"/>
                <a:ext cx="3521829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098" name="Picture 2" descr="C:\Files\jgordon\personal\code\gordoza-code\java\jutils\src\org\jutils\icons\down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67622" y="2812033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99" name="Picture 3" descr="C:\Files\jgordon\personal\code\gordoza-code\java\jutils\src\org\jutils\icons\arrow-up16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42929" y="28133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00" name="Picture 4" descr="C:\Files\jgordon\personal\code\gordoza-code\java\jutils\src\org\jutils\icons\check16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3008" y="28133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/>
            <p:cNvGrpSpPr/>
            <p:nvPr/>
          </p:nvGrpSpPr>
          <p:grpSpPr>
            <a:xfrm>
              <a:off x="2808686" y="2743200"/>
              <a:ext cx="3515914" cy="287036"/>
              <a:chOff x="2808686" y="2743200"/>
              <a:chExt cx="3515914" cy="287036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2808686" y="2753237"/>
                <a:ext cx="8489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Resource:</a:t>
                </a:r>
                <a:endParaRPr lang="en-US" sz="1200" dirty="0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3657600" y="2743200"/>
                <a:ext cx="2286000" cy="287036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6019800" y="2743200"/>
                <a:ext cx="304800" cy="287036"/>
                <a:chOff x="6019800" y="2743200"/>
                <a:chExt cx="304800" cy="287036"/>
              </a:xfrm>
            </p:grpSpPr>
            <p:pic>
              <p:nvPicPr>
                <p:cNvPr id="4101" name="Picture 5" descr="C:\Files\jgordon\personal\code\gordoza-code\java\jutils\src\org\jutils\icons\folder16.png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89904" y="2804422"/>
                  <a:ext cx="164592" cy="1645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6" name="Rounded Rectangle 25"/>
                <p:cNvSpPr/>
                <p:nvPr/>
              </p:nvSpPr>
              <p:spPr>
                <a:xfrm>
                  <a:off x="6019800" y="2743200"/>
                  <a:ext cx="304800" cy="28703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0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Series Properties View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705101" y="1981200"/>
            <a:ext cx="3733800" cy="3352800"/>
            <a:chOff x="2705101" y="2286000"/>
            <a:chExt cx="3733800" cy="3352800"/>
          </a:xfrm>
        </p:grpSpPr>
        <p:sp>
          <p:nvSpPr>
            <p:cNvPr id="3" name="Rectangle 2"/>
            <p:cNvSpPr/>
            <p:nvPr/>
          </p:nvSpPr>
          <p:spPr>
            <a:xfrm>
              <a:off x="2705101" y="2286000"/>
              <a:ext cx="37338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808688" y="2390001"/>
              <a:ext cx="6589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Name:</a:t>
              </a:r>
              <a:endParaRPr lang="en-US" sz="12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467678" y="2379964"/>
              <a:ext cx="2856921" cy="287036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63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Chart Properties 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1981200"/>
            <a:ext cx="6172200" cy="3352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85900" y="2362200"/>
            <a:ext cx="5943600" cy="28955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Chart/Data/Properties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Snip Same Side Corner Rectangle 12"/>
          <p:cNvSpPr/>
          <p:nvPr/>
        </p:nvSpPr>
        <p:spPr>
          <a:xfrm>
            <a:off x="1485900" y="2057400"/>
            <a:ext cx="838200" cy="304800"/>
          </a:xfrm>
          <a:prstGeom prst="snip2SameRect">
            <a:avLst>
              <a:gd name="adj1" fmla="val 42825"/>
              <a:gd name="adj2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nip Same Side Corner Rectangle 13"/>
          <p:cNvSpPr/>
          <p:nvPr/>
        </p:nvSpPr>
        <p:spPr>
          <a:xfrm>
            <a:off x="2324100" y="2057400"/>
            <a:ext cx="838200" cy="304800"/>
          </a:xfrm>
          <a:prstGeom prst="snip2SameRect">
            <a:avLst>
              <a:gd name="adj1" fmla="val 43642"/>
              <a:gd name="adj2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Plots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Snip Same Side Corner Rectangle 14"/>
          <p:cNvSpPr/>
          <p:nvPr/>
        </p:nvSpPr>
        <p:spPr>
          <a:xfrm>
            <a:off x="3162300" y="2057400"/>
            <a:ext cx="1066800" cy="304800"/>
          </a:xfrm>
          <a:prstGeom prst="snip2SameRect">
            <a:avLst>
              <a:gd name="adj1" fmla="val 41190"/>
              <a:gd name="adj2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Domain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Snip Same Side Corner Rectangle 15"/>
          <p:cNvSpPr/>
          <p:nvPr/>
        </p:nvSpPr>
        <p:spPr>
          <a:xfrm>
            <a:off x="4229100" y="2057400"/>
            <a:ext cx="1066800" cy="304800"/>
          </a:xfrm>
          <a:prstGeom prst="snip2SameRect">
            <a:avLst>
              <a:gd name="adj1" fmla="val 41190"/>
              <a:gd name="adj2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Sec Domain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Snip Same Side Corner Rectangle 16"/>
          <p:cNvSpPr/>
          <p:nvPr/>
        </p:nvSpPr>
        <p:spPr>
          <a:xfrm>
            <a:off x="5295900" y="2057400"/>
            <a:ext cx="1066800" cy="304800"/>
          </a:xfrm>
          <a:prstGeom prst="snip2SameRect">
            <a:avLst>
              <a:gd name="adj1" fmla="val 41190"/>
              <a:gd name="adj2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Range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Snip Same Side Corner Rectangle 17"/>
          <p:cNvSpPr/>
          <p:nvPr/>
        </p:nvSpPr>
        <p:spPr>
          <a:xfrm>
            <a:off x="6362700" y="2057400"/>
            <a:ext cx="1066800" cy="304800"/>
          </a:xfrm>
          <a:prstGeom prst="snip2SameRect">
            <a:avLst>
              <a:gd name="adj1" fmla="val 41190"/>
              <a:gd name="adj2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Sec Range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687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Chart </a:t>
            </a:r>
            <a:r>
              <a:rPr lang="en-US" dirty="0" err="1" smtClean="0"/>
              <a:t>Config</a:t>
            </a:r>
            <a:r>
              <a:rPr lang="en-US" dirty="0" smtClean="0"/>
              <a:t> Properties View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2723346" y="1219200"/>
            <a:ext cx="3733800" cy="5029200"/>
            <a:chOff x="2723346" y="1219200"/>
            <a:chExt cx="3733800" cy="5029200"/>
          </a:xfrm>
        </p:grpSpPr>
        <p:sp>
          <p:nvSpPr>
            <p:cNvPr id="3" name="Rectangle 2"/>
            <p:cNvSpPr/>
            <p:nvPr/>
          </p:nvSpPr>
          <p:spPr>
            <a:xfrm>
              <a:off x="2723346" y="1219200"/>
              <a:ext cx="3733800" cy="5029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08688" y="1323201"/>
              <a:ext cx="1001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Title:</a:t>
              </a:r>
              <a:endParaRPr lang="en-US" sz="1200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809999" y="1313164"/>
              <a:ext cx="2133605" cy="287036"/>
              <a:chOff x="3581400" y="2075164"/>
              <a:chExt cx="2477735" cy="287036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3810001" y="2075164"/>
                <a:ext cx="2249134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581400" y="2163818"/>
                <a:ext cx="127426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6019799" y="1313163"/>
              <a:ext cx="304801" cy="287036"/>
              <a:chOff x="5867399" y="2075163"/>
              <a:chExt cx="304801" cy="287036"/>
            </a:xfrm>
          </p:grpSpPr>
          <p:pic>
            <p:nvPicPr>
              <p:cNvPr id="1026" name="Picture 2" descr="C:\Files\jgordon\personal\code\gordoza-code\java\jutils\src\org\jutils\icons\font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34075" y="2137719"/>
                <a:ext cx="161925" cy="161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Rounded Rectangle 17"/>
              <p:cNvSpPr/>
              <p:nvPr/>
            </p:nvSpPr>
            <p:spPr>
              <a:xfrm>
                <a:off x="5867399" y="2075163"/>
                <a:ext cx="304801" cy="287036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2808687" y="1704201"/>
              <a:ext cx="10013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Subtitle:</a:t>
              </a:r>
              <a:endParaRPr lang="en-US" sz="1200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3810000" y="1694164"/>
              <a:ext cx="2133605" cy="287036"/>
              <a:chOff x="3581395" y="2075164"/>
              <a:chExt cx="2844804" cy="287036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3843867" y="2075164"/>
                <a:ext cx="2582332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581395" y="2163818"/>
                <a:ext cx="146304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019799" y="1694163"/>
              <a:ext cx="304801" cy="287036"/>
              <a:chOff x="5867399" y="2075163"/>
              <a:chExt cx="304801" cy="287036"/>
            </a:xfrm>
          </p:grpSpPr>
          <p:pic>
            <p:nvPicPr>
              <p:cNvPr id="25" name="Picture 2" descr="C:\Files\jgordon\personal\code\gordoza-code\java\jutils\src\org\jutils\icons\font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34075" y="2137719"/>
                <a:ext cx="161925" cy="161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Rounded Rectangle 25"/>
              <p:cNvSpPr/>
              <p:nvPr/>
            </p:nvSpPr>
            <p:spPr>
              <a:xfrm>
                <a:off x="5867399" y="2075163"/>
                <a:ext cx="304801" cy="287036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2808688" y="20852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Top/Bottom:</a:t>
              </a:r>
              <a:endParaRPr lang="en-US" sz="1200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3810000" y="2075164"/>
              <a:ext cx="2133600" cy="287036"/>
              <a:chOff x="3581400" y="2075164"/>
              <a:chExt cx="2477728" cy="287036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3810000" y="2075164"/>
                <a:ext cx="2249128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581400" y="2163818"/>
                <a:ext cx="127426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6019799" y="2075163"/>
              <a:ext cx="304801" cy="287036"/>
              <a:chOff x="5867399" y="2075163"/>
              <a:chExt cx="304801" cy="287036"/>
            </a:xfrm>
          </p:grpSpPr>
          <p:pic>
            <p:nvPicPr>
              <p:cNvPr id="32" name="Picture 2" descr="C:\Files\jgordon\personal\code\gordoza-code\java\jutils\src\org\jutils\icons\font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34075" y="2137719"/>
                <a:ext cx="161925" cy="161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Rounded Rectangle 32"/>
              <p:cNvSpPr/>
              <p:nvPr/>
            </p:nvSpPr>
            <p:spPr>
              <a:xfrm>
                <a:off x="5867399" y="2075163"/>
                <a:ext cx="304801" cy="287036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2819400" y="24662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Spacing:</a:t>
              </a:r>
              <a:endParaRPr lang="en-US" sz="1200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809998" y="2456164"/>
              <a:ext cx="457202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4800598" y="2456164"/>
              <a:ext cx="457202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809998" y="2837164"/>
              <a:ext cx="457202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4800596" y="2837164"/>
              <a:ext cx="457202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67200" y="2466201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top</a:t>
              </a:r>
              <a:endParaRPr lang="en-US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67200" y="2847201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left</a:t>
              </a:r>
              <a:endParaRPr lang="en-US" sz="12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57799" y="2461182"/>
              <a:ext cx="7619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bottom</a:t>
              </a:r>
              <a:endParaRPr lang="en-US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257800" y="2847201"/>
              <a:ext cx="7619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right</a:t>
              </a:r>
              <a:endParaRPr lang="en-US" sz="1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819400" y="32282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Background:</a:t>
              </a:r>
              <a:endParaRPr lang="en-US" sz="1200" dirty="0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809999" y="3218164"/>
              <a:ext cx="2557055" cy="287036"/>
              <a:chOff x="3809999" y="3980164"/>
              <a:chExt cx="2557055" cy="287036"/>
            </a:xfrm>
          </p:grpSpPr>
          <p:sp>
            <p:nvSpPr>
              <p:cNvPr id="44" name="Rounded Rectangle 43"/>
              <p:cNvSpPr/>
              <p:nvPr/>
            </p:nvSpPr>
            <p:spPr>
              <a:xfrm>
                <a:off x="3809999" y="3980164"/>
                <a:ext cx="2557055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 smtClean="0">
                    <a:solidFill>
                      <a:schemeClr val="tx1"/>
                    </a:solidFill>
                  </a:rPr>
                  <a:t>000000:FF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880015" y="4047482"/>
                <a:ext cx="1377783" cy="1524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Rounded Rectangle 46"/>
            <p:cNvSpPr/>
            <p:nvPr/>
          </p:nvSpPr>
          <p:spPr>
            <a:xfrm>
              <a:off x="3810000" y="3581400"/>
              <a:ext cx="2557055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47"/>
            <p:cNvSpPr/>
            <p:nvPr/>
          </p:nvSpPr>
          <p:spPr>
            <a:xfrm rot="10800000">
              <a:off x="6127744" y="3658177"/>
              <a:ext cx="152400" cy="143518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19400" y="3581400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Fill:</a:t>
              </a:r>
              <a:endParaRPr lang="en-US" sz="1200" dirty="0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3810000" y="3962400"/>
              <a:ext cx="2557055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/>
            <p:cNvSpPr/>
            <p:nvPr/>
          </p:nvSpPr>
          <p:spPr>
            <a:xfrm rot="10800000">
              <a:off x="6127744" y="4039177"/>
              <a:ext cx="152400" cy="143518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819400" y="3962400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Dimension:</a:t>
              </a:r>
              <a:endParaRPr lang="en-US" sz="12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830114" y="4353437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Width:</a:t>
              </a:r>
              <a:endParaRPr lang="en-US" sz="1200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3820712" y="4343400"/>
              <a:ext cx="2122888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819400" y="4734437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Height:</a:t>
              </a:r>
              <a:endParaRPr lang="en-US" sz="1200" dirty="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3820712" y="4724400"/>
              <a:ext cx="2122888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7" name="Picture 3" descr="C:\Files\jgordon\personal\UsefulIcons\multi-size\open_icon_library-CC\icons\png\16x16\status\object-lock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9800" y="4572000"/>
              <a:ext cx="164592" cy="164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Files\jgordon\personal\UsefulIcons\multi-size\open_icon_library-CC\icons\png\16x16\status\object-unlocked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6208" y="4572000"/>
              <a:ext cx="164592" cy="164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7" name="Straight Connector 56"/>
            <p:cNvCxnSpPr>
              <a:stCxn id="54" idx="3"/>
              <a:endCxn id="1027" idx="0"/>
            </p:cNvCxnSpPr>
            <p:nvPr/>
          </p:nvCxnSpPr>
          <p:spPr>
            <a:xfrm>
              <a:off x="5943600" y="4486918"/>
              <a:ext cx="158496" cy="8508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56"/>
            <p:cNvCxnSpPr>
              <a:stCxn id="56" idx="3"/>
              <a:endCxn id="1027" idx="2"/>
            </p:cNvCxnSpPr>
            <p:nvPr/>
          </p:nvCxnSpPr>
          <p:spPr>
            <a:xfrm flipV="1">
              <a:off x="5943600" y="4736592"/>
              <a:ext cx="158496" cy="131326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819400" y="50570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Anti-aliasing:</a:t>
              </a:r>
              <a:endParaRPr lang="en-US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819400" y="53618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Gridlines:</a:t>
              </a:r>
              <a:endParaRPr lang="en-US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19400" y="56666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Minor Ticks:</a:t>
              </a:r>
              <a:endParaRPr lang="en-US" sz="12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810000" y="51406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886200" y="5057001"/>
              <a:ext cx="7040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Object</a:t>
              </a:r>
              <a:endParaRPr lang="en-US" sz="120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724400" y="51406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800600" y="5057001"/>
              <a:ext cx="7040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Text</a:t>
              </a:r>
              <a:endParaRPr lang="en-US" sz="1200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810000" y="54454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886200" y="5361801"/>
              <a:ext cx="838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Horizontal</a:t>
              </a:r>
              <a:endParaRPr lang="en-US" sz="12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724400" y="54454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800600" y="5361801"/>
              <a:ext cx="7040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Vertical</a:t>
              </a:r>
              <a:endParaRPr lang="en-US" sz="1200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810000" y="57502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886200" y="5666601"/>
              <a:ext cx="838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Horizontal</a:t>
              </a:r>
              <a:endParaRPr lang="en-US" sz="1200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4724400" y="57502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800600" y="5666601"/>
              <a:ext cx="7040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Vertical</a:t>
              </a:r>
              <a:endParaRPr lang="en-US" sz="12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819400" y="59714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Crosshairs:</a:t>
              </a:r>
              <a:endParaRPr lang="en-US" sz="1200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810000" y="60550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Slide Number Placeholder 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542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Legend Properties View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2705101" y="1981200"/>
            <a:ext cx="3733800" cy="3352800"/>
            <a:chOff x="2705101" y="1981200"/>
            <a:chExt cx="3733800" cy="3352800"/>
          </a:xfrm>
        </p:grpSpPr>
        <p:sp>
          <p:nvSpPr>
            <p:cNvPr id="3" name="Rectangle 2"/>
            <p:cNvSpPr/>
            <p:nvPr/>
          </p:nvSpPr>
          <p:spPr>
            <a:xfrm>
              <a:off x="2705101" y="1981200"/>
              <a:ext cx="37338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808688" y="20852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Visible:</a:t>
              </a:r>
              <a:endParaRPr lang="en-US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19400" y="2466201"/>
              <a:ext cx="990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Side:</a:t>
              </a:r>
              <a:endParaRPr lang="en-US" sz="1200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810000" y="2456164"/>
              <a:ext cx="2525311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19400" y="2847201"/>
              <a:ext cx="990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Background:</a:t>
              </a:r>
              <a:endParaRPr lang="en-US" sz="1200" dirty="0"/>
            </a:p>
          </p:txBody>
        </p:sp>
        <p:sp>
          <p:nvSpPr>
            <p:cNvPr id="13" name="Isosceles Triangle 12"/>
            <p:cNvSpPr/>
            <p:nvPr/>
          </p:nvSpPr>
          <p:spPr>
            <a:xfrm rot="10800000">
              <a:off x="6096000" y="2532941"/>
              <a:ext cx="152400" cy="143518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10000" y="21688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810000" y="2837164"/>
              <a:ext cx="2525311" cy="287036"/>
              <a:chOff x="3810000" y="2837164"/>
              <a:chExt cx="2525311" cy="28703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810000" y="2837164"/>
                <a:ext cx="2525311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 smtClean="0">
                    <a:solidFill>
                      <a:schemeClr val="tx1"/>
                    </a:solidFill>
                  </a:rPr>
                  <a:t>000000:FF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880014" y="2904482"/>
                <a:ext cx="1301585" cy="1524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2800351" y="3200400"/>
              <a:ext cx="3543299" cy="1362840"/>
              <a:chOff x="2800351" y="3200400"/>
              <a:chExt cx="3543299" cy="1362840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2800992" y="3506723"/>
                <a:ext cx="3542658" cy="1056517"/>
                <a:chOff x="2799723" y="3896482"/>
                <a:chExt cx="3542658" cy="1056517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2799723" y="3896482"/>
                  <a:ext cx="3542658" cy="105651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2903310" y="3896483"/>
                  <a:ext cx="1001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 smtClean="0"/>
                    <a:t>Visible:</a:t>
                  </a:r>
                  <a:endParaRPr lang="en-US" sz="1200" dirty="0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2914022" y="4582037"/>
                  <a:ext cx="9906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 smtClean="0"/>
                    <a:t>Thickness:</a:t>
                  </a:r>
                  <a:endParaRPr lang="en-US" sz="1200" dirty="0"/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3904623" y="4572000"/>
                  <a:ext cx="2343778" cy="287036"/>
                </a:xfrm>
                <a:prstGeom prst="round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2914022" y="4201037"/>
                  <a:ext cx="9906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 smtClean="0"/>
                    <a:t>Color:</a:t>
                  </a:r>
                  <a:endParaRPr lang="en-US" sz="1200" dirty="0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904622" y="3980118"/>
                  <a:ext cx="109728" cy="109728"/>
                </a:xfrm>
                <a:prstGeom prst="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6" name="Group 25"/>
                <p:cNvGrpSpPr/>
                <p:nvPr/>
              </p:nvGrpSpPr>
              <p:grpSpPr>
                <a:xfrm>
                  <a:off x="3904622" y="4191000"/>
                  <a:ext cx="2362199" cy="287036"/>
                  <a:chOff x="3810000" y="2837164"/>
                  <a:chExt cx="2525311" cy="287036"/>
                </a:xfrm>
              </p:grpSpPr>
              <p:sp>
                <p:nvSpPr>
                  <p:cNvPr id="27" name="Rounded Rectangle 26"/>
                  <p:cNvSpPr/>
                  <p:nvPr/>
                </p:nvSpPr>
                <p:spPr>
                  <a:xfrm>
                    <a:off x="3810000" y="2837164"/>
                    <a:ext cx="2525311" cy="287036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r>
                      <a:rPr lang="en-US" sz="1200" dirty="0" smtClean="0">
                        <a:solidFill>
                          <a:schemeClr val="tx1"/>
                        </a:solidFill>
                      </a:rPr>
                      <a:t>000000:FF</a:t>
                    </a:r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3880014" y="2904482"/>
                    <a:ext cx="1301585" cy="1524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9" name="Rectangle 28"/>
              <p:cNvSpPr/>
              <p:nvPr/>
            </p:nvSpPr>
            <p:spPr>
              <a:xfrm>
                <a:off x="2800351" y="3200400"/>
                <a:ext cx="3543299" cy="3079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Border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535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14760</TotalTime>
  <Words>313</Words>
  <Application>Microsoft Office PowerPoint</Application>
  <PresentationFormat>On-screen Show (4:3)</PresentationFormat>
  <Paragraphs>156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Chart View</vt:lpstr>
      <vt:lpstr>Chart View</vt:lpstr>
      <vt:lpstr>Data View</vt:lpstr>
      <vt:lpstr>Datasets Properties View</vt:lpstr>
      <vt:lpstr>Dataset Properties View</vt:lpstr>
      <vt:lpstr>Series Properties View</vt:lpstr>
      <vt:lpstr>Chart Properties View</vt:lpstr>
      <vt:lpstr>Chart Config Properties View</vt:lpstr>
      <vt:lpstr>Legend Properties View</vt:lpstr>
      <vt:lpstr>Axis Properties View</vt:lpstr>
      <vt:lpstr>Plots Properties View</vt:lpstr>
      <vt:lpstr>Plot Properties View</vt:lpstr>
      <vt:lpstr>Chart Layout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Gordon</dc:creator>
  <cp:lastModifiedBy>Joseph Gordon</cp:lastModifiedBy>
  <cp:revision>61</cp:revision>
  <cp:lastPrinted>2015-07-30T19:25:26Z</cp:lastPrinted>
  <dcterms:created xsi:type="dcterms:W3CDTF">2015-07-25T17:53:59Z</dcterms:created>
  <dcterms:modified xsi:type="dcterms:W3CDTF">2015-10-08T19:35:54Z</dcterms:modified>
</cp:coreProperties>
</file>