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  <p:sldId id="264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4F0C-6643-4E85-A7FB-3BB2F8AA78FB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2FE-DFCB-4D7F-A08C-F22FECF2C0CD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BAE-FDFC-4E8A-9AEA-00D2AFD8DE8B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3F97-8B7A-4C99-BFC1-3EC5BAD8F465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718-9FC9-4CB4-A637-7B18B96432A9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8113-6A0B-4308-BF24-BE3F446DC299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E64-9E95-47EA-AA0B-EDAF22908BEA}" type="datetime1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05A1361-3B57-4CE1-99E9-6F73D07E7AFD}" type="datetime1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8750"/>
            <a:ext cx="2133600" cy="3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879-C730-49C2-9369-4526E7313D15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C97-3C78-4F31-BBF5-0836FE73BBF4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BBF6-E6AB-4416-A560-6979273157FF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3682-8707-47CB-92BD-798CEAEF6CB6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Name	Visible	Dataset	Domain	Range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1	     </a:t>
              </a:r>
              <a:r>
                <a:rPr lang="en-US" sz="1200" dirty="0" smtClean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2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DS2	S2	S4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…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DS3	S1	S2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n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DS4	S1	S4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Subtitle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smtClean="0">
                  <a:solidFill>
                    <a:schemeClr val="tx1"/>
                  </a:solidFill>
                </a:rPr>
                <a:t>3.4, 5.677</a:t>
              </a:r>
              <a:r>
                <a:rPr lang="en-US" sz="1200" dirty="0" smtClean="0">
                  <a:solidFill>
                    <a:schemeClr val="tx1"/>
                  </a:solidFill>
                </a:rPr>
                <a:t>); </a:t>
              </a:r>
              <a:r>
                <a:rPr lang="en-US" sz="1200" smtClean="0">
                  <a:solidFill>
                    <a:schemeClr val="tx1"/>
                  </a:solidFill>
                </a:rPr>
                <a:t>(5643.3, 2.4</a:t>
              </a:r>
              <a:r>
                <a:rPr lang="en-US" sz="1200" dirty="0" smtClean="0">
                  <a:solidFill>
                    <a:schemeClr val="tx1"/>
                  </a:solidFill>
                </a:rPr>
                <a:t>); 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93688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81200"/>
            <a:ext cx="61722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2362200"/>
            <a:ext cx="5943600" cy="28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Chart/Data/Properties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1485900" y="2057400"/>
            <a:ext cx="8382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2324100" y="2057400"/>
            <a:ext cx="8382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1623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42291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52959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>
            <a:off x="63627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Range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20263</TotalTime>
  <Words>310</Words>
  <Application>Microsoft Office PowerPoint</Application>
  <PresentationFormat>On-screen Show (4:3)</PresentationFormat>
  <Paragraphs>160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Axis Properties View</vt:lpstr>
      <vt:lpstr>Plots Properties View</vt:lpstr>
      <vt:lpstr>Plot Properties View</vt:lpstr>
      <vt:lpstr>Chart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66</cp:revision>
  <cp:lastPrinted>2015-07-30T19:25:26Z</cp:lastPrinted>
  <dcterms:created xsi:type="dcterms:W3CDTF">2015-07-25T17:53:59Z</dcterms:created>
  <dcterms:modified xsi:type="dcterms:W3CDTF">2015-10-13T03:14:59Z</dcterms:modified>
</cp:coreProperties>
</file>