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7476"/>
            <a:ext cx="7886700" cy="634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0DE4-53A1-451A-8B36-38852520F7F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8650" y="117476"/>
            <a:ext cx="7886700" cy="634999"/>
          </a:xfrm>
        </p:spPr>
        <p:txBody>
          <a:bodyPr>
            <a:normAutofit fontScale="90000"/>
          </a:bodyPr>
          <a:lstStyle/>
          <a:p>
            <a:r>
              <a:rPr lang="en-US" dirty="0"/>
              <a:t>Main View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95400" y="1186846"/>
            <a:ext cx="6553200" cy="5219700"/>
            <a:chOff x="885826" y="876300"/>
            <a:chExt cx="6553200" cy="5219700"/>
          </a:xfrm>
        </p:grpSpPr>
        <p:sp>
          <p:nvSpPr>
            <p:cNvPr id="22" name="Rectangle 21"/>
            <p:cNvSpPr/>
            <p:nvPr/>
          </p:nvSpPr>
          <p:spPr>
            <a:xfrm>
              <a:off x="885826" y="876300"/>
              <a:ext cx="6553200" cy="52197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89901" y="1359017"/>
              <a:ext cx="2172749" cy="43706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Project 1</a:t>
              </a:r>
            </a:p>
            <a:p>
              <a:pPr marL="630238" lvl="1" indent="-285750">
                <a:buFontTx/>
                <a:buChar char="-"/>
              </a:pPr>
              <a:r>
                <a:rPr lang="en-US" dirty="0"/>
                <a:t>Task A</a:t>
              </a:r>
            </a:p>
            <a:p>
              <a:pPr marL="974725" lvl="2" indent="-285750">
                <a:buFontTx/>
                <a:buChar char="-"/>
              </a:pPr>
              <a:r>
                <a:rPr lang="en-US" sz="1400" dirty="0"/>
                <a:t>Work Item 1</a:t>
              </a:r>
            </a:p>
            <a:p>
              <a:pPr marL="974725" lvl="2" indent="-285750">
                <a:buFontTx/>
                <a:buChar char="-"/>
              </a:pPr>
              <a:r>
                <a:rPr lang="en-US" sz="1400" dirty="0"/>
                <a:t>Work Item 2</a:t>
              </a:r>
            </a:p>
            <a:p>
              <a:pPr marL="974725" lvl="2" indent="-285750">
                <a:buFontTx/>
                <a:buChar char="-"/>
              </a:pPr>
              <a:r>
                <a:rPr lang="en-US" sz="1400" dirty="0"/>
                <a:t>Subtask a</a:t>
              </a:r>
            </a:p>
            <a:p>
              <a:pPr marL="1311275" lvl="3" indent="-285750">
                <a:buFontTx/>
                <a:buChar char="-"/>
              </a:pPr>
              <a:r>
                <a:rPr lang="en-US" sz="1400" dirty="0"/>
                <a:t>WI 3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62650" y="1359017"/>
              <a:ext cx="201335" cy="43706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1667" y="1360001"/>
              <a:ext cx="202318" cy="177567"/>
              <a:chOff x="3161667" y="1360001"/>
              <a:chExt cx="202318" cy="1775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61667" y="1360001"/>
                <a:ext cx="202318" cy="17756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3211893" y="1425924"/>
                <a:ext cx="101866" cy="457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64048" y="5548749"/>
              <a:ext cx="199937" cy="177567"/>
              <a:chOff x="3164048" y="5548749"/>
              <a:chExt cx="199937" cy="17756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64048" y="5548749"/>
                <a:ext cx="199937" cy="17756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0800000">
                <a:off x="3212984" y="5614672"/>
                <a:ext cx="100667" cy="45719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3162650" y="2265028"/>
              <a:ext cx="201335" cy="276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659880" y="5730698"/>
              <a:ext cx="833153" cy="273685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989901" y="5729703"/>
              <a:ext cx="733245" cy="273685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Tree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3698" y="974785"/>
              <a:ext cx="3821502" cy="47515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5555" y="974785"/>
              <a:ext cx="345056" cy="315221"/>
              <a:chOff x="1095555" y="974785"/>
              <a:chExt cx="345056" cy="315221"/>
            </a:xfrm>
          </p:grpSpPr>
          <p:sp>
            <p:nvSpPr>
              <p:cNvPr id="2" name="Rectangle: Rounded Corners 1"/>
              <p:cNvSpPr/>
              <p:nvPr/>
            </p:nvSpPr>
            <p:spPr>
              <a:xfrm>
                <a:off x="1095555" y="974785"/>
                <a:ext cx="345056" cy="315221"/>
              </a:xfrm>
              <a:prstGeom prst="roundRect">
                <a:avLst>
                  <a:gd name="adj" fmla="val 1344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495" y="1033045"/>
                <a:ext cx="203175" cy="20317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451021" y="974785"/>
              <a:ext cx="138024" cy="315221"/>
              <a:chOff x="1440610" y="973768"/>
              <a:chExt cx="138024" cy="315221"/>
            </a:xfrm>
          </p:grpSpPr>
          <p:sp>
            <p:nvSpPr>
              <p:cNvPr id="18" name="Rectangle: Rounded Corners 17"/>
              <p:cNvSpPr/>
              <p:nvPr/>
            </p:nvSpPr>
            <p:spPr>
              <a:xfrm>
                <a:off x="1440610" y="973768"/>
                <a:ext cx="138024" cy="315221"/>
              </a:xfrm>
              <a:prstGeom prst="roundRect">
                <a:avLst>
                  <a:gd name="adj" fmla="val 277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0800000">
                <a:off x="1486763" y="1105499"/>
                <a:ext cx="45719" cy="5175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3390354" y="3162409"/>
              <a:ext cx="68122" cy="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 flipV="1">
              <a:off x="3390354" y="3230968"/>
              <a:ext cx="68122" cy="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390354" y="3294967"/>
              <a:ext cx="68122" cy="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View</a:t>
            </a:r>
          </a:p>
        </p:txBody>
      </p:sp>
    </p:spTree>
    <p:extLst>
      <p:ext uri="{BB962C8B-B14F-4D97-AF65-F5344CB8AC3E}">
        <p14:creationId xmlns:p14="http://schemas.microsoft.com/office/powerpoint/2010/main" val="243289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View</a:t>
            </a:r>
          </a:p>
        </p:txBody>
      </p:sp>
    </p:spTree>
    <p:extLst>
      <p:ext uri="{BB962C8B-B14F-4D97-AF65-F5344CB8AC3E}">
        <p14:creationId xmlns:p14="http://schemas.microsoft.com/office/powerpoint/2010/main" val="3325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View</a:t>
            </a:r>
          </a:p>
        </p:txBody>
      </p:sp>
    </p:spTree>
    <p:extLst>
      <p:ext uri="{BB962C8B-B14F-4D97-AF65-F5344CB8AC3E}">
        <p14:creationId xmlns:p14="http://schemas.microsoft.com/office/powerpoint/2010/main" val="363795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 View</vt:lpstr>
      <vt:lpstr>Project View</vt:lpstr>
      <vt:lpstr>Task View</vt:lpstr>
      <vt:lpstr>Table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8</cp:revision>
  <dcterms:created xsi:type="dcterms:W3CDTF">2016-10-29T20:14:19Z</dcterms:created>
  <dcterms:modified xsi:type="dcterms:W3CDTF">2017-03-20T02:14:28Z</dcterms:modified>
</cp:coreProperties>
</file>