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1" d="100"/>
          <a:sy n="111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9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8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7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9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3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7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8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0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0DE4-53A1-451A-8B36-38852520F7F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2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0DE4-53A1-451A-8B36-38852520F7F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2B968-CCB9-4FA5-9049-870C43B94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5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9901" y="1359017"/>
            <a:ext cx="2172749" cy="4370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buFontTx/>
              <a:buChar char="-"/>
            </a:pPr>
            <a:r>
              <a:rPr lang="en-US" dirty="0"/>
              <a:t>Project 1</a:t>
            </a:r>
          </a:p>
          <a:p>
            <a:pPr marL="630238" lvl="1" indent="-285750">
              <a:buFontTx/>
              <a:buChar char="-"/>
            </a:pPr>
            <a:r>
              <a:rPr lang="en-US" dirty="0"/>
              <a:t>Task A</a:t>
            </a:r>
          </a:p>
          <a:p>
            <a:pPr marL="974725" lvl="2" indent="-285750">
              <a:buFontTx/>
              <a:buChar char="-"/>
            </a:pPr>
            <a:r>
              <a:rPr lang="en-US" sz="1400" dirty="0"/>
              <a:t>Work Item 1</a:t>
            </a:r>
          </a:p>
          <a:p>
            <a:pPr marL="974725" lvl="2" indent="-285750">
              <a:buFontTx/>
              <a:buChar char="-"/>
            </a:pPr>
            <a:r>
              <a:rPr lang="en-US" sz="1400" dirty="0"/>
              <a:t>Work Item 2</a:t>
            </a:r>
          </a:p>
          <a:p>
            <a:pPr marL="974725" lvl="2" indent="-285750">
              <a:buFontTx/>
              <a:buChar char="-"/>
            </a:pPr>
            <a:r>
              <a:rPr lang="en-US" sz="1400" dirty="0"/>
              <a:t>Subtask a</a:t>
            </a:r>
          </a:p>
          <a:p>
            <a:pPr marL="1311275" lvl="3" indent="-285750">
              <a:buFontTx/>
              <a:buChar char="-"/>
            </a:pPr>
            <a:r>
              <a:rPr lang="en-US" sz="1400" dirty="0"/>
              <a:t>WI 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62650" y="1359017"/>
            <a:ext cx="201335" cy="4370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161667" y="1360001"/>
            <a:ext cx="202318" cy="177567"/>
            <a:chOff x="3161667" y="1360001"/>
            <a:chExt cx="202318" cy="177567"/>
          </a:xfrm>
        </p:grpSpPr>
        <p:sp>
          <p:nvSpPr>
            <p:cNvPr id="7" name="Rectangle 6"/>
            <p:cNvSpPr/>
            <p:nvPr/>
          </p:nvSpPr>
          <p:spPr>
            <a:xfrm>
              <a:off x="3161667" y="1360001"/>
              <a:ext cx="202318" cy="17756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3211893" y="1425924"/>
              <a:ext cx="101866" cy="4571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64048" y="5548749"/>
            <a:ext cx="199937" cy="177567"/>
            <a:chOff x="3164048" y="5548749"/>
            <a:chExt cx="199937" cy="177567"/>
          </a:xfrm>
        </p:grpSpPr>
        <p:sp>
          <p:nvSpPr>
            <p:cNvPr id="6" name="Rectangle 5"/>
            <p:cNvSpPr/>
            <p:nvPr/>
          </p:nvSpPr>
          <p:spPr>
            <a:xfrm>
              <a:off x="3164048" y="5548749"/>
              <a:ext cx="199937" cy="17756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10800000">
              <a:off x="3212984" y="5614672"/>
              <a:ext cx="100667" cy="4571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9"/>
          <p:cNvSpPr/>
          <p:nvPr/>
        </p:nvSpPr>
        <p:spPr>
          <a:xfrm>
            <a:off x="3162650" y="2265028"/>
            <a:ext cx="201335" cy="276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 rot="10800000">
            <a:off x="1659880" y="5730698"/>
            <a:ext cx="833153" cy="273685"/>
          </a:xfrm>
          <a:prstGeom prst="trapezoi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11" name="Trapezoid 10"/>
          <p:cNvSpPr/>
          <p:nvPr/>
        </p:nvSpPr>
        <p:spPr>
          <a:xfrm rot="10800000">
            <a:off x="989901" y="5729703"/>
            <a:ext cx="733245" cy="273685"/>
          </a:xfrm>
          <a:prstGeom prst="trapezoi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93698" y="1362974"/>
            <a:ext cx="3821502" cy="43633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5</cp:revision>
  <dcterms:created xsi:type="dcterms:W3CDTF">2016-10-29T20:14:19Z</dcterms:created>
  <dcterms:modified xsi:type="dcterms:W3CDTF">2016-10-29T23:16:43Z</dcterms:modified>
</cp:coreProperties>
</file>