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8" r:id="rId10"/>
    <p:sldId id="267" r:id="rId11"/>
    <p:sldId id="266" r:id="rId12"/>
    <p:sldId id="264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4F0C-6643-4E85-A7FB-3BB2F8AA78FB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2FE-DFCB-4D7F-A08C-F22FECF2C0CD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ABAE-FDFC-4E8A-9AEA-00D2AFD8DE8B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3F97-8B7A-4C99-BFC1-3EC5BAD8F465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A718-9FC9-4CB4-A637-7B18B96432A9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8113-6A0B-4308-BF24-BE3F446DC299}" type="datetime1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E64-9E95-47EA-AA0B-EDAF22908BEA}" type="datetime1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05A1361-3B57-4CE1-99E9-6F73D07E7AFD}" type="datetime1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08750"/>
            <a:ext cx="2133600" cy="349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879-C730-49C2-9369-4526E7313D15}" type="datetime1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C97-3C78-4F31-BBF5-0836FE73BBF4}" type="datetime1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BBF6-E6AB-4416-A560-6979273157FF}" type="datetime1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3682-8707-47CB-92BD-798CEAEF6CB6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14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3" name="Picture 9" descr="C:\Files\jgordon\personal\code\gordoza-code\java\jutils\src\org\jutils\icons\document-expor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8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96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2616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8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</a:t>
            </a:r>
            <a:r>
              <a:rPr lang="en-US" dirty="0" smtClean="0"/>
              <a:t>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3523132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Plot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3523132" cy="304800"/>
              <a:chOff x="2801468" y="3124200"/>
              <a:chExt cx="3523132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3523132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315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2" descr="C:\Files\jgordon\personal\code\gordoza-code\java\jutils\src\org\jutils\icons\edit-cl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08" y="21336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</a:t>
                </a:r>
                <a:r>
                  <a:rPr lang="en-US" sz="1200" dirty="0" smtClean="0"/>
                  <a:t>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</a:t>
                </a:r>
                <a:r>
                  <a:rPr lang="en-US" sz="1000" dirty="0" smtClean="0"/>
                  <a:t>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950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(3.4,5.677); (5643.3 2.4); </a:t>
              </a:r>
              <a:r>
                <a:rPr lang="en-US" sz="1200" dirty="0" smtClean="0">
                  <a:solidFill>
                    <a:schemeClr val="tx1"/>
                  </a:solidFill>
                </a:rPr>
                <a:t>Plots </a:t>
              </a:r>
              <a:r>
                <a:rPr lang="en-US" sz="1200" dirty="0" smtClean="0">
                  <a:solidFill>
                    <a:schemeClr val="tx1"/>
                  </a:solidFill>
                </a:rPr>
                <a:t>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7526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7526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006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705101" y="17526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5" descr="C:\Files\jgordon\personal\code\gordoza-code\java\jutils\src\org\jutils\icons\save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57861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C:\Files\jgordon\personal\UsefulIcons\multi-cache\edit-clear-locationbar-lt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08" y="20574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3900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3799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981200"/>
            <a:ext cx="61722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5900" y="2362200"/>
            <a:ext cx="5943600" cy="28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Chart/Data/Properties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1485900" y="2057400"/>
            <a:ext cx="838200" cy="304800"/>
          </a:xfrm>
          <a:prstGeom prst="snip2SameRect">
            <a:avLst>
              <a:gd name="adj1" fmla="val 428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2324100" y="2057400"/>
            <a:ext cx="838200" cy="304800"/>
          </a:xfrm>
          <a:prstGeom prst="snip2SameRect">
            <a:avLst>
              <a:gd name="adj1" fmla="val 43642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31623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>
            <a:off x="42291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52959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Same Side Corner Rectangle 17"/>
          <p:cNvSpPr/>
          <p:nvPr/>
        </p:nvSpPr>
        <p:spPr>
          <a:xfrm>
            <a:off x="63627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Range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</a:t>
            </a:r>
            <a:r>
              <a:rPr lang="en-US" dirty="0" smtClean="0"/>
              <a:t>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</a:t>
            </a:r>
            <a:r>
              <a:rPr lang="en-US" dirty="0" smtClean="0"/>
              <a:t>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10455</TotalTime>
  <Words>269</Words>
  <Application>Microsoft Office PowerPoint</Application>
  <PresentationFormat>On-screen Show (4:3)</PresentationFormat>
  <Paragraphs>140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Axis Properties View</vt:lpstr>
      <vt:lpstr>Plots Properties View</vt:lpstr>
      <vt:lpstr>Plot Properties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54</cp:revision>
  <cp:lastPrinted>2015-07-30T19:25:26Z</cp:lastPrinted>
  <dcterms:created xsi:type="dcterms:W3CDTF">2015-07-25T17:53:59Z</dcterms:created>
  <dcterms:modified xsi:type="dcterms:W3CDTF">2015-08-02T01:58:01Z</dcterms:modified>
</cp:coreProperties>
</file>