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1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07EC-C83C-4BF5-B0B9-9FB69861877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4722-37CB-483B-A855-2389937B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2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07EC-C83C-4BF5-B0B9-9FB69861877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4722-37CB-483B-A855-2389937B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1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07EC-C83C-4BF5-B0B9-9FB69861877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4722-37CB-483B-A855-2389937B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2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07EC-C83C-4BF5-B0B9-9FB69861877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4722-37CB-483B-A855-2389937B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1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07EC-C83C-4BF5-B0B9-9FB69861877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4722-37CB-483B-A855-2389937B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07EC-C83C-4BF5-B0B9-9FB69861877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4722-37CB-483B-A855-2389937B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2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07EC-C83C-4BF5-B0B9-9FB69861877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4722-37CB-483B-A855-2389937B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5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" y="155576"/>
            <a:ext cx="8829675" cy="73024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07EC-C83C-4BF5-B0B9-9FB69861877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4722-37CB-483B-A855-2389937B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5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07EC-C83C-4BF5-B0B9-9FB69861877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4722-37CB-483B-A855-2389937B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07EC-C83C-4BF5-B0B9-9FB69861877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4722-37CB-483B-A855-2389937B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8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07EC-C83C-4BF5-B0B9-9FB69861877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4722-37CB-483B-A855-2389937B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07EC-C83C-4BF5-B0B9-9FB698618770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14722-37CB-483B-A855-2389937B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Window</a:t>
            </a:r>
          </a:p>
        </p:txBody>
      </p:sp>
      <p:sp>
        <p:nvSpPr>
          <p:cNvPr id="3" name="Rectangle 2"/>
          <p:cNvSpPr/>
          <p:nvPr/>
        </p:nvSpPr>
        <p:spPr>
          <a:xfrm>
            <a:off x="922398" y="1276349"/>
            <a:ext cx="7688202" cy="5162551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2398" y="1276349"/>
            <a:ext cx="7688202" cy="40005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Chatterbox –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user@system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99754" y="2476498"/>
            <a:ext cx="2200276" cy="396240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9754" y="2076449"/>
            <a:ext cx="2200276" cy="40005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0796" y="1676398"/>
            <a:ext cx="2200275" cy="40005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Conversations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0796" y="1676398"/>
            <a:ext cx="2200275" cy="476250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22396" y="1676399"/>
            <a:ext cx="5478399" cy="40005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Default Conversation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2396" y="4876800"/>
            <a:ext cx="3276592" cy="1552574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88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199754" y="2476498"/>
            <a:ext cx="2200276" cy="396240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99754" y="2076449"/>
            <a:ext cx="2200276" cy="40005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922396" y="1676399"/>
            <a:ext cx="5478399" cy="40005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Default Conversation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922395" y="4876800"/>
            <a:ext cx="3276594" cy="1562097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2396" y="1676398"/>
            <a:ext cx="5477634" cy="4762499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1629" y="4876799"/>
            <a:ext cx="3277359" cy="40005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09650" y="4933948"/>
            <a:ext cx="781050" cy="276225"/>
            <a:chOff x="7096125" y="3267075"/>
            <a:chExt cx="781050" cy="276225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7096125" y="3267075"/>
              <a:ext cx="781050" cy="276225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Font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8165" y="3323877"/>
              <a:ext cx="162620" cy="1626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795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1925" y="155576"/>
            <a:ext cx="8829675" cy="730249"/>
          </a:xfrm>
        </p:spPr>
        <p:txBody>
          <a:bodyPr/>
          <a:lstStyle/>
          <a:p>
            <a:r>
              <a:rPr lang="en-US" dirty="0"/>
              <a:t>User Properties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436873" y="2695574"/>
            <a:ext cx="4279777" cy="2657475"/>
            <a:chOff x="1759072" y="1800224"/>
            <a:chExt cx="4279777" cy="2657475"/>
          </a:xfrm>
        </p:grpSpPr>
        <p:sp>
          <p:nvSpPr>
            <p:cNvPr id="6" name="Rectangle 5"/>
            <p:cNvSpPr/>
            <p:nvPr/>
          </p:nvSpPr>
          <p:spPr>
            <a:xfrm>
              <a:off x="1759072" y="1800224"/>
              <a:ext cx="4279777" cy="2657475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86124" y="1962149"/>
              <a:ext cx="2581275" cy="36195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>
              <a:normAutofit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59072" y="1947088"/>
              <a:ext cx="1527048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r"/>
              <a:r>
                <a:rPr lang="en-US" dirty="0"/>
                <a:t>User ID: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86123" y="2453758"/>
              <a:ext cx="2581275" cy="36195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>
              <a:normAutofit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59072" y="2431018"/>
              <a:ext cx="1527048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r"/>
              <a:r>
                <a:rPr lang="en-US" dirty="0"/>
                <a:t>Display Name: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61758" y="2921853"/>
              <a:ext cx="1527048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r"/>
              <a:r>
                <a:rPr lang="en-US" dirty="0"/>
                <a:t>Nickname: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86122" y="2945367"/>
              <a:ext cx="2581275" cy="36195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>
              <a:normAutofit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86120" y="3440368"/>
              <a:ext cx="2581275" cy="36195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>
              <a:normAutofit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59072" y="3428611"/>
              <a:ext cx="1527048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r"/>
              <a:r>
                <a:rPr lang="en-US" dirty="0"/>
                <a:t>Available: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86120" y="3935369"/>
              <a:ext cx="2581275" cy="36195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>
              <a:normAutofit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59072" y="3927039"/>
              <a:ext cx="1527048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r"/>
              <a:r>
                <a:rPr lang="en-US" dirty="0"/>
                <a:t>Last Seen: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953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1398</TotalTime>
  <Words>31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Main Window</vt:lpstr>
      <vt:lpstr>Conversation</vt:lpstr>
      <vt:lpstr>User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Properties</dc:title>
  <dc:creator>Joseph Gordon</dc:creator>
  <cp:lastModifiedBy>Joseph Gordon</cp:lastModifiedBy>
  <cp:revision>6</cp:revision>
  <dcterms:created xsi:type="dcterms:W3CDTF">2017-03-03T03:54:11Z</dcterms:created>
  <dcterms:modified xsi:type="dcterms:W3CDTF">2017-03-04T03:12:14Z</dcterms:modified>
</cp:coreProperties>
</file>