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8" r:id="rId11"/>
    <p:sldId id="272" r:id="rId12"/>
    <p:sldId id="267" r:id="rId13"/>
    <p:sldId id="266" r:id="rId14"/>
    <p:sldId id="264" r:id="rId15"/>
    <p:sldId id="269" r:id="rId16"/>
    <p:sldId id="271" r:id="rId17"/>
    <p:sldId id="273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8286" autoAdjust="0"/>
  </p:normalViewPr>
  <p:slideViewPr>
    <p:cSldViewPr>
      <p:cViewPr>
        <p:scale>
          <a:sx n="110" d="100"/>
          <a:sy n="110" d="100"/>
        </p:scale>
        <p:origin x="-156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1F6C7C-57B4-44C2-A879-518E542631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F1CE8C-FED1-444A-8008-40B3994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1CE8C-FED1-444A-8008-40B3994193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139F-201B-47CA-A8A9-C8F47DFCF43B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ACF7982D-13CD-4EC4-8798-28ABD8E39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5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82296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E332-08CA-426A-957F-5073818DEA06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E4AD-4EA4-4EE5-AB4F-5727B68DCDDB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5312-5D5A-413C-811E-51CC413D3FC7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1362075"/>
          </a:xfrm>
        </p:spPr>
        <p:txBody>
          <a:bodyPr anchor="b" anchorCtr="0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529013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EAA5-5CF4-4D08-9BB9-7D50715E21F2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E941-BE00-4788-B7E8-C0AE4E10A9BF}" type="datetime1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371600"/>
            <a:ext cx="4041775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0818-E0A3-45A0-B9E7-AB6964DB0AF7}" type="datetime1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69075"/>
            <a:ext cx="2133600" cy="288925"/>
          </a:xfrm>
        </p:spPr>
        <p:txBody>
          <a:bodyPr/>
          <a:lstStyle/>
          <a:p>
            <a:fld id="{107CA5CF-55FE-49DC-B3AC-623F4967B212}" type="datetime1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F1B1EB98-98E7-4A5A-BA8F-7513A9456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0BAF-EAC5-4B4A-B3FA-08DE80CD43DF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8608-D36E-481B-A2F2-5C486B7C18F6}" type="datetime1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42FF-C265-4686-B492-9503F312B9F7}" type="datetime1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D5D5-767C-4EE7-8E36-1049EE603D55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" y="6858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" y="65532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two series from a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domain/range series in a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points from a series in a dataset.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1B1EB98-98E7-4A5A-BA8F-7513A9456E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Legend Properties View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2466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Side: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0" y="2456164"/>
              <a:ext cx="25253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47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25329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2168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10000" y="2837164"/>
              <a:ext cx="2525311" cy="287036"/>
              <a:chOff x="3810000" y="2837164"/>
              <a:chExt cx="2525311" cy="28703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810000" y="2837164"/>
                <a:ext cx="2525311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80014" y="2904482"/>
                <a:ext cx="1301585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800351" y="3200400"/>
              <a:ext cx="3543299" cy="1362840"/>
              <a:chOff x="2800351" y="3200400"/>
              <a:chExt cx="3543299" cy="136284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00992" y="3506723"/>
                <a:ext cx="3542658" cy="1056517"/>
                <a:chOff x="2799723" y="3896482"/>
                <a:chExt cx="3542658" cy="105651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799723" y="3896482"/>
                  <a:ext cx="3542658" cy="10565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903310" y="3896483"/>
                  <a:ext cx="100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Visible:</a:t>
                  </a:r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914022" y="4582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Thickness:</a:t>
                  </a:r>
                  <a:endParaRPr lang="en-US" sz="12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904623" y="4572000"/>
                  <a:ext cx="234377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14022" y="4201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Color:</a:t>
                  </a:r>
                  <a:endParaRPr lang="en-US" sz="120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904622" y="3980118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904622" y="4191000"/>
                  <a:ext cx="2362199" cy="287036"/>
                  <a:chOff x="3810000" y="2837164"/>
                  <a:chExt cx="2525311" cy="287036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810000" y="2837164"/>
                    <a:ext cx="2525311" cy="28703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000000:FF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80014" y="2904482"/>
                    <a:ext cx="1301585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800351" y="3200400"/>
                <a:ext cx="3543299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Border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Axes Properties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47900" y="1981200"/>
            <a:ext cx="4648200" cy="3352800"/>
            <a:chOff x="3048000" y="1981200"/>
            <a:chExt cx="4648200" cy="3352800"/>
          </a:xfrm>
        </p:grpSpPr>
        <p:sp>
          <p:nvSpPr>
            <p:cNvPr id="8" name="Rectangle 7"/>
            <p:cNvSpPr/>
            <p:nvPr/>
          </p:nvSpPr>
          <p:spPr>
            <a:xfrm>
              <a:off x="3048000" y="1981200"/>
              <a:ext cx="46482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62300" y="2362200"/>
              <a:ext cx="4457700" cy="2895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Axis Properties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Snip Same Side Corner Rectangle 3"/>
            <p:cNvSpPr/>
            <p:nvPr/>
          </p:nvSpPr>
          <p:spPr>
            <a:xfrm>
              <a:off x="31623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Domain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nip Same Side Corner Rectangle 4"/>
            <p:cNvSpPr/>
            <p:nvPr/>
          </p:nvSpPr>
          <p:spPr>
            <a:xfrm>
              <a:off x="42291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Sec Domain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Snip Same Side Corner Rectangle 5"/>
            <p:cNvSpPr/>
            <p:nvPr/>
          </p:nvSpPr>
          <p:spPr>
            <a:xfrm>
              <a:off x="52959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Snip Same Side Corner Rectangle 6"/>
            <p:cNvSpPr/>
            <p:nvPr/>
          </p:nvSpPr>
          <p:spPr>
            <a:xfrm>
              <a:off x="63627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Sec Range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35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Axis Properties View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19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Auto Ticks: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3200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Start: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3190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8688" y="2075163"/>
              <a:ext cx="3515912" cy="287037"/>
              <a:chOff x="2808688" y="2075163"/>
              <a:chExt cx="3515912" cy="2870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Title:</a:t>
                </a:r>
                <a:endParaRPr lang="en-US" sz="12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ounded Rectangle 20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08688" y="2456163"/>
              <a:ext cx="3515912" cy="287037"/>
              <a:chOff x="2808688" y="2075163"/>
              <a:chExt cx="3515912" cy="28703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Subtitle:</a:t>
                </a:r>
                <a:endParaRPr lang="en-US" sz="12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ounded Rectangle 26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819400" y="3553599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End: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3962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Width: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4343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Dock Zero: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2910471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733800" y="3571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33800" y="3952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0393" y="44270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6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Plots Properties View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05050" y="1981200"/>
            <a:ext cx="4533900" cy="3352800"/>
            <a:chOff x="2705101" y="2286000"/>
            <a:chExt cx="45339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45339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01467" y="2667000"/>
              <a:ext cx="4361334" cy="2895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Name	Visible	Dataset	Domain	Range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1	     </a:t>
              </a:r>
              <a:r>
                <a:rPr lang="en-US" sz="1200" dirty="0" smtClean="0">
                  <a:solidFill>
                    <a:schemeClr val="tx1"/>
                  </a:solidFill>
                  <a:latin typeface="Calibri"/>
                </a:rPr>
                <a:t>□	DS1	S2	S3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</a:t>
              </a:r>
              <a:r>
                <a:rPr lang="en-US" sz="1200" dirty="0">
                  <a:solidFill>
                    <a:schemeClr val="tx1"/>
                  </a:solidFill>
                </a:rPr>
                <a:t>2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DS2	S2	S4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DS3	S1	S2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</a:t>
              </a:r>
              <a:r>
                <a:rPr lang="en-US" sz="1200" dirty="0">
                  <a:solidFill>
                    <a:schemeClr val="tx1"/>
                  </a:solidFill>
                </a:rPr>
                <a:t>n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DS4	S1	S4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1468" y="2362200"/>
              <a:ext cx="4361334" cy="304800"/>
              <a:chOff x="2801468" y="3124200"/>
              <a:chExt cx="4361334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1468" y="3124200"/>
                <a:ext cx="4361334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459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5859" y="3194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4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2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Properties 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705101" y="1371600"/>
            <a:ext cx="3733800" cy="4572000"/>
            <a:chOff x="2705101" y="1371600"/>
            <a:chExt cx="3733800" cy="4572000"/>
          </a:xfrm>
        </p:grpSpPr>
        <p:sp>
          <p:nvSpPr>
            <p:cNvPr id="3" name="Rectangle 2"/>
            <p:cNvSpPr/>
            <p:nvPr/>
          </p:nvSpPr>
          <p:spPr>
            <a:xfrm>
              <a:off x="2705101" y="1371600"/>
              <a:ext cx="37338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1475601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62400" y="1465564"/>
              <a:ext cx="2362199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1856601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Dataset: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61236" y="1846564"/>
              <a:ext cx="237407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237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2618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19233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688" y="2971800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0564" y="3362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 Axis: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19400" y="3743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 Axis:</a:t>
              </a:r>
              <a:endParaRPr lang="en-US" sz="12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61236" y="3733800"/>
              <a:ext cx="2374075" cy="287036"/>
              <a:chOff x="3961236" y="3218164"/>
              <a:chExt cx="2374075" cy="28703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62400" y="3352800"/>
              <a:ext cx="2374075" cy="287036"/>
              <a:chOff x="3961236" y="3218164"/>
              <a:chExt cx="2374075" cy="2870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62400" y="2227564"/>
              <a:ext cx="2374075" cy="287036"/>
              <a:chOff x="3962400" y="2837164"/>
              <a:chExt cx="2374075" cy="28703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962400" y="2837164"/>
                <a:ext cx="1458511" cy="287036"/>
                <a:chOff x="4876800" y="2837164"/>
                <a:chExt cx="1458511" cy="28703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4876800" y="2837164"/>
                  <a:ext cx="1458511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0800000">
                  <a:off x="6096000" y="2913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5486400" y="2925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96128" y="2842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61236" y="2608564"/>
              <a:ext cx="2375239" cy="287036"/>
              <a:chOff x="3961236" y="3218164"/>
              <a:chExt cx="2375239" cy="287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961236" y="3218164"/>
                <a:ext cx="1459674" cy="287036"/>
                <a:chOff x="4875637" y="3218164"/>
                <a:chExt cx="1459674" cy="28703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4875637" y="3218164"/>
                  <a:ext cx="1459674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5486400" y="3306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96128" y="3223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3981405" y="30554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801471" y="4114800"/>
              <a:ext cx="1714497" cy="1752600"/>
              <a:chOff x="2781303" y="3886200"/>
              <a:chExt cx="1714497" cy="17526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781303" y="4192523"/>
                <a:ext cx="1714497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96241" y="4878078"/>
                <a:ext cx="5327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Size: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2781303" y="3886200"/>
                <a:ext cx="1714497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Marker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630270" y="4114800"/>
              <a:ext cx="1714498" cy="1752600"/>
              <a:chOff x="2781302" y="3886200"/>
              <a:chExt cx="1714498" cy="17526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81302" y="4192523"/>
                <a:ext cx="1714498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96241" y="4878078"/>
                <a:ext cx="532759" cy="246221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pPr algn="r"/>
                <a:r>
                  <a:rPr lang="en-US" sz="1000" dirty="0" smtClean="0"/>
                  <a:t>Weight:</a:t>
                </a:r>
                <a:endParaRPr lang="en-US" sz="10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781302" y="3886200"/>
                <a:ext cx="1714498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Line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Layout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600200"/>
            <a:ext cx="3733800" cy="4038600"/>
            <a:chOff x="2514600" y="1449956"/>
            <a:chExt cx="3733800" cy="4038600"/>
          </a:xfrm>
        </p:grpSpPr>
        <p:sp>
          <p:nvSpPr>
            <p:cNvPr id="5" name="Rectangle 4"/>
            <p:cNvSpPr/>
            <p:nvPr/>
          </p:nvSpPr>
          <p:spPr>
            <a:xfrm>
              <a:off x="2514600" y="21357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Secondary Domain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4600" y="51075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Domain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1026544" y="3619499"/>
              <a:ext cx="3357113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Range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381500" y="3621656"/>
              <a:ext cx="33528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Secondary Range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1449956"/>
              <a:ext cx="3733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0" y="4874643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4871765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SD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SD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2749669"/>
              <a:ext cx="1600200" cy="2122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95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95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SR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SR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0" y="53361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Top/Bottom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14600" y="14499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Top/Bottom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4600" y="1830956"/>
              <a:ext cx="3733800" cy="309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Subtitle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1400" y="2749668"/>
              <a:ext cx="1600200" cy="2122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Plots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2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7" name="Picture 3" descr="C:\Files\jgordon\work\code\gordoza-code\java\JChartLib\docs\JChart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610601" cy="448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94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Widget Model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8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1828800"/>
            <a:ext cx="6248400" cy="3810000"/>
            <a:chOff x="1447800" y="1981200"/>
            <a:chExt cx="6248400" cy="3810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8254" y="2057400"/>
              <a:ext cx="6087492" cy="3657600"/>
              <a:chOff x="1528254" y="1600200"/>
              <a:chExt cx="6087492" cy="3657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81946" y="1905000"/>
                <a:ext cx="3733800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Chart/Data/Properties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Snip Same Side Corner Rectangle 2"/>
              <p:cNvSpPr/>
              <p:nvPr/>
            </p:nvSpPr>
            <p:spPr>
              <a:xfrm>
                <a:off x="3881946" y="1600200"/>
                <a:ext cx="914400" cy="304800"/>
              </a:xfrm>
              <a:prstGeom prst="snip2SameRect">
                <a:avLst>
                  <a:gd name="adj1" fmla="val 42825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Snip Same Side Corner Rectangle 3"/>
              <p:cNvSpPr/>
              <p:nvPr/>
            </p:nvSpPr>
            <p:spPr>
              <a:xfrm>
                <a:off x="4804854" y="1600200"/>
                <a:ext cx="914400" cy="304800"/>
              </a:xfrm>
              <a:prstGeom prst="snip2SameRect">
                <a:avLst>
                  <a:gd name="adj1" fmla="val 43642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" name="Snip Same Side Corner Rectangle 4"/>
              <p:cNvSpPr/>
              <p:nvPr/>
            </p:nvSpPr>
            <p:spPr>
              <a:xfrm>
                <a:off x="5710746" y="1600200"/>
                <a:ext cx="1286892" cy="304800"/>
              </a:xfrm>
              <a:prstGeom prst="snip2SameRect">
                <a:avLst>
                  <a:gd name="adj1" fmla="val 41190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Properties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8254" y="1905000"/>
                <a:ext cx="2277492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 fontScale="77500" lnSpcReduction="20000"/>
              </a:bodyPr>
              <a:lstStyle/>
              <a:p>
                <a:pPr marL="230188" indent="-230188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30188" indent="-230188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1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Plot 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528254" y="1600200"/>
                <a:ext cx="2277492" cy="304800"/>
                <a:chOff x="1528254" y="1600200"/>
                <a:chExt cx="2277492" cy="3048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528254" y="1600200"/>
                  <a:ext cx="2277492" cy="3048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7" name="Picture 3" descr="C:\Files\jgordon\personal\code\gordoza-code\java\JChartLib\src\org\jutils\chart\icons\chart016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50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Files\jgordon\personal\code\gordoza-code\java\jutils\src\org\jutils\icons\save16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 descr="C:\Files\jgordon\personal\code\gordoza-code\java\jutils\src\org\jutils\icons\arrow-left1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9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C:\Files\jgordon\personal\code\gordoza-code\java\jutils\src\org\jutils\icons\arrow-up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43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3" name="Picture 5" descr="C:\Files\jgordon\personal\code\gordoza-code\java\jutils\src\org\jutils\icons\arrow-right16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62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Files\jgordon\personal\code\gordoza-code\java\jutils\src\org\jutils\icons\down16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6" name="Rectangle 25"/>
            <p:cNvSpPr/>
            <p:nvPr/>
          </p:nvSpPr>
          <p:spPr>
            <a:xfrm>
              <a:off x="1447800" y="1981200"/>
              <a:ext cx="6248400" cy="381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2705100" y="1981200"/>
            <a:ext cx="3733801" cy="3352800"/>
            <a:chOff x="3881945" y="1905000"/>
            <a:chExt cx="3733801" cy="3352800"/>
          </a:xfrm>
        </p:grpSpPr>
        <p:sp>
          <p:nvSpPr>
            <p:cNvPr id="2" name="Rectangle 14"/>
            <p:cNvSpPr/>
            <p:nvPr/>
          </p:nvSpPr>
          <p:spPr>
            <a:xfrm>
              <a:off x="3881946" y="1905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15"/>
            <p:cNvGrpSpPr/>
            <p:nvPr/>
          </p:nvGrpSpPr>
          <p:grpSpPr>
            <a:xfrm>
              <a:off x="3881946" y="1905000"/>
              <a:ext cx="3733799" cy="304800"/>
              <a:chOff x="3881946" y="1905000"/>
              <a:chExt cx="3733799" cy="304800"/>
            </a:xfrm>
          </p:grpSpPr>
          <p:sp>
            <p:nvSpPr>
              <p:cNvPr id="4" name="Rectangle 17"/>
              <p:cNvSpPr/>
              <p:nvPr/>
            </p:nvSpPr>
            <p:spPr>
              <a:xfrm>
                <a:off x="3881946" y="19050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2" descr="C:\Files\jgordon\personal\code\gordoza-code\java\JChartLib\src\org\jutils\chart\icons\image0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3703" y="1976438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C:\Files\jgordon\personal\code\gordoza-code\java\jutils\src\org\jutils\icons\config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7103" y="1981200"/>
                <a:ext cx="152400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 descr="C:\Files\jgordon\personal\code\gordoza-code\java\JChartLib\src\org\jutils\chart\icons\zoom-out0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085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C:\Files\jgordon\personal\code\gordoza-code\java\JChartLib\src\org\jutils\chart\icons\zoom-in0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190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16"/>
            <p:cNvSpPr/>
            <p:nvPr/>
          </p:nvSpPr>
          <p:spPr>
            <a:xfrm>
              <a:off x="3881945" y="49530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(3.4, 5.677), (5643.3, 2.4); [(0,5),(1,7)], [(),(5,55)]; 2 of 2;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pic>
        <p:nvPicPr>
          <p:cNvPr id="14" name="Picture 9" descr="C:\Files\jgordon\personal\code\gordoza-code\java\jutils\src\org\jutils\icons\document-export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8" y="2045208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Box 31"/>
          <p:cNvSpPr txBox="1"/>
          <p:nvPr/>
        </p:nvSpPr>
        <p:spPr>
          <a:xfrm>
            <a:off x="6639463" y="3962400"/>
            <a:ext cx="23521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Chart Info: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Cursor primary and secondary (</a:t>
            </a:r>
            <a:r>
              <a:rPr lang="en-US" sz="1400" dirty="0" err="1"/>
              <a:t>x,y</a:t>
            </a:r>
            <a:r>
              <a:rPr lang="en-US" sz="1400" dirty="0" smtClean="0"/>
              <a:t>).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Range primary and secondary [</a:t>
            </a:r>
            <a:r>
              <a:rPr lang="en-US" sz="1400" dirty="0" err="1"/>
              <a:t>d,r</a:t>
            </a:r>
            <a:r>
              <a:rPr lang="en-US" sz="1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Plots visible of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Size in pixels.</a:t>
            </a:r>
          </a:p>
        </p:txBody>
      </p:sp>
      <p:cxnSp>
        <p:nvCxnSpPr>
          <p:cNvPr id="17" name="Straight Connector 32"/>
          <p:cNvCxnSpPr>
            <a:stCxn id="9" idx="3"/>
            <a:endCxn id="15" idx="1"/>
          </p:cNvCxnSpPr>
          <p:nvPr/>
        </p:nvCxnSpPr>
        <p:spPr>
          <a:xfrm flipV="1">
            <a:off x="6438899" y="4762619"/>
            <a:ext cx="200564" cy="41898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4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05100" y="1981200"/>
            <a:ext cx="3733801" cy="3352800"/>
            <a:chOff x="2705100" y="19812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50292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Showing n of m points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graphicFrame>
        <p:nvGraphicFramePr>
          <p:cNvPr id="21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27"/>
              </p:ext>
            </p:extLst>
          </p:nvPr>
        </p:nvGraphicFramePr>
        <p:xfrm>
          <a:off x="2852461" y="2438400"/>
          <a:ext cx="347214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035"/>
                <a:gridCol w="868035"/>
                <a:gridCol w="868035"/>
                <a:gridCol w="868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Series</a:t>
                      </a:r>
                      <a:r>
                        <a:rPr lang="en-US" sz="1200" baseline="0" dirty="0" smtClean="0"/>
                        <a:t> 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Series 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Series</a:t>
                      </a:r>
                      <a:r>
                        <a:rPr lang="en-US" sz="1200" baseline="0" dirty="0" smtClean="0"/>
                        <a:t> n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705101" y="1981200"/>
            <a:ext cx="3733799" cy="304800"/>
            <a:chOff x="2705101" y="1981200"/>
            <a:chExt cx="3733799" cy="304800"/>
          </a:xfrm>
        </p:grpSpPr>
        <p:sp>
          <p:nvSpPr>
            <p:cNvPr id="4" name="Rectangle 3"/>
            <p:cNvSpPr/>
            <p:nvPr/>
          </p:nvSpPr>
          <p:spPr>
            <a:xfrm>
              <a:off x="2705101" y="19812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5" descr="C:\Files\jgordon\personal\code\gordoza-code\java\jutils\src\org\jutils\icons\save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Files\jgordon\personal\code\gordoza-code\java\jutils\src\org\jutils\icons\edit-add1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Files\jgordon\personal\code\gordoza-code\java\jutils\src\org\jutils\icons\edit-delete1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cache\edit-clear-locationbar-lt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208" y="2048256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Datasets Properties View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8288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8288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768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05101" y="18288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2" descr="C:\Files\jgordon\personal\code\gordoza-code\java\jutils\src\org\jutils\icons\folder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2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C:\Files\jgordon\personal\code\gordoza-code\java\jutils\src\org\jutils\icons\edit-cle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06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2801468" y="2209800"/>
              <a:ext cx="3523132" cy="2590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Datasets	Points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1	1236/5044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Properties View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01467" y="3429000"/>
              <a:ext cx="3523132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Series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Min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Max	Ordered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8688" y="2390001"/>
              <a:ext cx="848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57600" y="2379964"/>
              <a:ext cx="2666999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2770" y="3124200"/>
              <a:ext cx="3521829" cy="304800"/>
              <a:chOff x="2802770" y="2743200"/>
              <a:chExt cx="3521829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02770" y="2743200"/>
                <a:ext cx="352182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98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7622" y="2812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929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Files\jgordon\personal\code\gordoza-code\java\jutils\src\org\jutils\icons\check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3008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808686" y="2743200"/>
              <a:ext cx="3515914" cy="287036"/>
              <a:chOff x="2808686" y="2743200"/>
              <a:chExt cx="3515914" cy="28703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08686" y="2753237"/>
                <a:ext cx="8489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Resource:</a:t>
                </a:r>
                <a:endParaRPr lang="en-US" sz="12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657600" y="2743200"/>
                <a:ext cx="2286000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019800" y="2743200"/>
                <a:ext cx="304800" cy="287036"/>
                <a:chOff x="6019800" y="2743200"/>
                <a:chExt cx="304800" cy="287036"/>
              </a:xfrm>
            </p:grpSpPr>
            <p:pic>
              <p:nvPicPr>
                <p:cNvPr id="4101" name="Picture 5" descr="C:\Files\jgordon\personal\code\gordoza-code\java\jutils\src\org\jutils\icons\folder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9904" y="2804422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ounded Rectangle 25"/>
                <p:cNvSpPr/>
                <p:nvPr/>
              </p:nvSpPr>
              <p:spPr>
                <a:xfrm>
                  <a:off x="6019800" y="2743200"/>
                  <a:ext cx="304800" cy="28703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Series Properties 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67678" y="2075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19400" y="2466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Min: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478390" y="2456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0" y="2847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Max: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78390" y="2837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9400" y="3228201"/>
              <a:ext cx="652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71672" y="3311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9400" y="3609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Mean: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78390" y="3599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19400" y="3990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Stddev</a:t>
              </a:r>
              <a:r>
                <a:rPr lang="en-US" sz="1200" dirty="0" smtClean="0"/>
                <a:t>:</a:t>
              </a:r>
              <a:endParaRPr lang="en-US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78390" y="3980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6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Properties View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981200"/>
            <a:ext cx="3276600" cy="3352800"/>
            <a:chOff x="1371600" y="1981200"/>
            <a:chExt cx="3276600" cy="3352800"/>
          </a:xfrm>
        </p:grpSpPr>
        <p:sp>
          <p:nvSpPr>
            <p:cNvPr id="4" name="Rectangle 2"/>
            <p:cNvSpPr/>
            <p:nvPr/>
          </p:nvSpPr>
          <p:spPr>
            <a:xfrm>
              <a:off x="1371600" y="1981200"/>
              <a:ext cx="32766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5"/>
            <p:cNvSpPr/>
            <p:nvPr/>
          </p:nvSpPr>
          <p:spPr>
            <a:xfrm>
              <a:off x="1485900" y="2362200"/>
              <a:ext cx="3086100" cy="2895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Chart/Data/Properties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Snip Same Side Corner Rectangle 6"/>
            <p:cNvSpPr/>
            <p:nvPr/>
          </p:nvSpPr>
          <p:spPr>
            <a:xfrm>
              <a:off x="1485900" y="2057400"/>
              <a:ext cx="838200" cy="304800"/>
            </a:xfrm>
            <a:prstGeom prst="snip2SameRect">
              <a:avLst>
                <a:gd name="adj1" fmla="val 42825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Snip Same Side Corner Rectangle 7"/>
            <p:cNvSpPr/>
            <p:nvPr/>
          </p:nvSpPr>
          <p:spPr>
            <a:xfrm>
              <a:off x="2324100" y="2057400"/>
              <a:ext cx="838200" cy="304800"/>
            </a:xfrm>
            <a:prstGeom prst="snip2SameRect">
              <a:avLst>
                <a:gd name="adj1" fmla="val 43642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Plots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Snip Same Side Corner Rectangle 8"/>
            <p:cNvSpPr/>
            <p:nvPr/>
          </p:nvSpPr>
          <p:spPr>
            <a:xfrm>
              <a:off x="31623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Axes</a:t>
              </a: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</a:t>
            </a:r>
            <a:r>
              <a:rPr lang="en-US" dirty="0" err="1" smtClean="0"/>
              <a:t>Config</a:t>
            </a:r>
            <a:r>
              <a:rPr lang="en-US" dirty="0" smtClean="0"/>
              <a:t> Properties View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723346" y="1219200"/>
            <a:ext cx="3733800" cy="5029200"/>
            <a:chOff x="2723346" y="1219200"/>
            <a:chExt cx="3733800" cy="5029200"/>
          </a:xfrm>
        </p:grpSpPr>
        <p:sp>
          <p:nvSpPr>
            <p:cNvPr id="3" name="Rectangle 2"/>
            <p:cNvSpPr/>
            <p:nvPr/>
          </p:nvSpPr>
          <p:spPr>
            <a:xfrm>
              <a:off x="2723346" y="1219200"/>
              <a:ext cx="3733800" cy="502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8688" y="1323201"/>
              <a:ext cx="1001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Title:</a:t>
              </a:r>
              <a:endParaRPr lang="en-US" sz="12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09999" y="1313164"/>
              <a:ext cx="2133605" cy="287036"/>
              <a:chOff x="3581400" y="2075164"/>
              <a:chExt cx="2477735" cy="28703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1" y="2075164"/>
                <a:ext cx="224913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19799" y="1313163"/>
              <a:ext cx="304801" cy="287036"/>
              <a:chOff x="5867399" y="2075163"/>
              <a:chExt cx="304801" cy="287036"/>
            </a:xfrm>
          </p:grpSpPr>
          <p:pic>
            <p:nvPicPr>
              <p:cNvPr id="10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08687" y="1704201"/>
              <a:ext cx="1001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Subtitle: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10000" y="1694164"/>
              <a:ext cx="2133605" cy="287036"/>
              <a:chOff x="3581395" y="2075164"/>
              <a:chExt cx="2844804" cy="28703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43867" y="2075164"/>
                <a:ext cx="2582332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81395" y="2163818"/>
                <a:ext cx="146304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19799" y="1694163"/>
              <a:ext cx="304801" cy="287036"/>
              <a:chOff x="5867399" y="2075163"/>
              <a:chExt cx="304801" cy="287036"/>
            </a:xfrm>
          </p:grpSpPr>
          <p:pic>
            <p:nvPicPr>
              <p:cNvPr id="25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Top/Bottom:</a:t>
              </a:r>
              <a:endParaRPr lang="en-US" sz="12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810000" y="2075164"/>
              <a:ext cx="2133600" cy="287036"/>
              <a:chOff x="3581400" y="2075164"/>
              <a:chExt cx="2477728" cy="28703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810000" y="2075164"/>
                <a:ext cx="2249128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9799" y="2075163"/>
              <a:ext cx="304801" cy="287036"/>
              <a:chOff x="5867399" y="2075163"/>
              <a:chExt cx="304801" cy="287036"/>
            </a:xfrm>
          </p:grpSpPr>
          <p:pic>
            <p:nvPicPr>
              <p:cNvPr id="32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9400" y="2466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Spacing: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099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005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09998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00596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2466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847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left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799" y="2461182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bottom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7800" y="2847201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right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19400" y="3228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09999" y="3218164"/>
              <a:ext cx="2557055" cy="287036"/>
              <a:chOff x="3809999" y="3980164"/>
              <a:chExt cx="2557055" cy="287036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809999" y="3980164"/>
                <a:ext cx="255705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80015" y="4047482"/>
                <a:ext cx="1377783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3810000" y="3581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6127744" y="3658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400" y="3581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Fill: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810000" y="3962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6127744" y="4039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19400" y="3962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Dimension: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30114" y="4353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Width: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820712" y="4343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19400" y="4734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Height: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20712" y="4724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Files\jgordon\personal\UsefulIcons\multi-size\open_icon_library-CC\icons\png\16x16\status\object-lock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size\open_icon_library-CC\icons\png\16x16\status\object-unlo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208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Connector 56"/>
            <p:cNvCxnSpPr>
              <a:stCxn id="54" idx="3"/>
              <a:endCxn id="1027" idx="0"/>
            </p:cNvCxnSpPr>
            <p:nvPr/>
          </p:nvCxnSpPr>
          <p:spPr>
            <a:xfrm>
              <a:off x="5943600" y="4486918"/>
              <a:ext cx="158496" cy="850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6"/>
            <p:cNvCxnSpPr>
              <a:stCxn id="56" idx="3"/>
              <a:endCxn id="1027" idx="2"/>
            </p:cNvCxnSpPr>
            <p:nvPr/>
          </p:nvCxnSpPr>
          <p:spPr>
            <a:xfrm flipV="1">
              <a:off x="5943600" y="4736592"/>
              <a:ext cx="158496" cy="1313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19400" y="50570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Anti-aliasing: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19400" y="53618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Gridlines: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56666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Minor Ticks: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862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Object</a:t>
              </a:r>
              <a:endParaRPr lang="en-US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244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100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6200" y="53618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244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00600" y="53618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100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6200" y="5666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244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00600" y="56666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19400" y="59714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Crosshairs:</a:t>
              </a:r>
              <a:endParaRPr lang="en-US" sz="12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10000" y="60550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22385</TotalTime>
  <Words>392</Words>
  <Application>Microsoft Office PowerPoint</Application>
  <PresentationFormat>On-screen Show (4:3)</PresentationFormat>
  <Paragraphs>183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Use Cases</vt:lpstr>
      <vt:lpstr>Chart View</vt:lpstr>
      <vt:lpstr>Chart View</vt:lpstr>
      <vt:lpstr>Data View</vt:lpstr>
      <vt:lpstr>Datasets Properties View</vt:lpstr>
      <vt:lpstr>Dataset Properties View</vt:lpstr>
      <vt:lpstr>Series Properties View</vt:lpstr>
      <vt:lpstr>Chart Properties View</vt:lpstr>
      <vt:lpstr>Chart Config Properties View</vt:lpstr>
      <vt:lpstr>Legend Properties View</vt:lpstr>
      <vt:lpstr>Axes Properties View</vt:lpstr>
      <vt:lpstr>Axis Properties View</vt:lpstr>
      <vt:lpstr>Plots Properties View</vt:lpstr>
      <vt:lpstr>Plot Properties View</vt:lpstr>
      <vt:lpstr>Chart Layout</vt:lpstr>
      <vt:lpstr>Class Model</vt:lpstr>
      <vt:lpstr>Widget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70</cp:revision>
  <cp:lastPrinted>2015-07-30T19:25:26Z</cp:lastPrinted>
  <dcterms:created xsi:type="dcterms:W3CDTF">2015-07-25T17:53:59Z</dcterms:created>
  <dcterms:modified xsi:type="dcterms:W3CDTF">2016-04-27T20:34:25Z</dcterms:modified>
</cp:coreProperties>
</file>