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/>
        </p:nvSpPr>
        <p:spPr>
          <a:xfrm>
            <a:off x="2705101" y="1981200"/>
            <a:ext cx="37338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17"/>
          <p:cNvSpPr/>
          <p:nvPr/>
        </p:nvSpPr>
        <p:spPr>
          <a:xfrm>
            <a:off x="2705101" y="1981200"/>
            <a:ext cx="373379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2705100" y="5029200"/>
            <a:ext cx="373379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Files\jgordon\work\code\gordoza-code\java\jutils\src\org\jutils\icons\newFile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749" y="2055876"/>
            <a:ext cx="155448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Files\jgordon\work\code\gordoza-code\java\jutils\src\org\jutils\icons\folder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574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Files\jgordon\work\code\gordoza-code\java\jutils\src\org\jutils\icons\save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5876"/>
            <a:ext cx="155448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Budgey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4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Budgey Frame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Budgey Frame</dc:title>
  <dc:creator>Joseph Gordon</dc:creator>
  <cp:lastModifiedBy>Joseph Gordon</cp:lastModifiedBy>
  <cp:revision>2</cp:revision>
  <dcterms:created xsi:type="dcterms:W3CDTF">2006-08-16T00:00:00Z</dcterms:created>
  <dcterms:modified xsi:type="dcterms:W3CDTF">2016-03-11T21:00:01Z</dcterms:modified>
</cp:coreProperties>
</file>