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0D82-9B5D-412F-98ED-AD295F9011C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28254" y="1600200"/>
            <a:ext cx="6087492" cy="3657600"/>
            <a:chOff x="1528254" y="1600200"/>
            <a:chExt cx="6087492" cy="36576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Plot/Data/Properties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Snip Same Side Corner Rectangle 2"/>
            <p:cNvSpPr/>
            <p:nvPr/>
          </p:nvSpPr>
          <p:spPr>
            <a:xfrm>
              <a:off x="3881946" y="1600200"/>
              <a:ext cx="9144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</a:t>
              </a: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4804854" y="1600200"/>
              <a:ext cx="9144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5710746" y="1600200"/>
              <a:ext cx="1286892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Properties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8254" y="1905000"/>
              <a:ext cx="2277492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rmAutofit lnSpcReduction="10000"/>
            </a:bodyPr>
            <a:lstStyle/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Dataset 1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Series 1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Series 2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marL="5651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Dataset 2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Series 1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Series 2</a:t>
              </a:r>
            </a:p>
            <a:p>
              <a:pPr marL="1022350" lvl="2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marL="5651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  <a:p>
              <a:pPr marL="107950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Plots</a:t>
              </a:r>
            </a:p>
            <a:p>
              <a:pPr marL="5651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Plot 1</a:t>
              </a:r>
            </a:p>
            <a:p>
              <a:pPr marL="565150" lvl="1" indent="-285750"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Plot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28254" y="1600200"/>
              <a:ext cx="2277492" cy="304800"/>
              <a:chOff x="1528254" y="1600200"/>
              <a:chExt cx="2277492" cy="304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528254" y="1600200"/>
                <a:ext cx="227749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6200000">
                <a:off x="2400300" y="1714500"/>
                <a:ext cx="152400" cy="76200"/>
              </a:xfrm>
              <a:prstGeom prst="triangl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2628900" y="1714500"/>
                <a:ext cx="152400" cy="76200"/>
              </a:xfrm>
              <a:prstGeom prst="triangl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895600" y="1714500"/>
                <a:ext cx="152400" cy="76200"/>
              </a:xfrm>
              <a:prstGeom prst="triangl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10800000">
                <a:off x="3124200" y="1714500"/>
                <a:ext cx="152400" cy="76200"/>
              </a:xfrm>
              <a:prstGeom prst="triangl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7" name="Picture 3" descr="C:\Files\jgordon\personal\code\gordoza-code\java\JChartLib\src\org\jutils\chart\icons\chart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70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1670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C:\Files\jgordon\personal\code\gordoza-code\java\jutils\src\org\jutils\icons\document-export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1670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7526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95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40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Chart View</vt:lpstr>
      <vt:lpstr>Plot 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10</cp:revision>
  <dcterms:created xsi:type="dcterms:W3CDTF">2015-07-25T17:53:59Z</dcterms:created>
  <dcterms:modified xsi:type="dcterms:W3CDTF">2015-07-26T13:40:38Z</dcterms:modified>
</cp:coreProperties>
</file>