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7BC8"/>
    <a:srgbClr val="4472C4"/>
    <a:srgbClr val="D0943D"/>
    <a:srgbClr val="FCDF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2BC2-81C5-48A4-86D4-CB201EADD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F14C-1D12-4D3D-89C6-C44CCBF56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00627-C88A-4AD2-9043-9274354A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B8CF-60EB-4A9A-95F3-010B5E2B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FF272-4D85-4F32-A689-2C9C3374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42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2AD79-0628-48F8-96FD-8DC1046A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1F7CD-C81C-4821-A422-8C24E9955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AE0F1-5669-46B3-ACC0-2FE7B961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AD2A3-AF58-435C-9A30-466E71828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4FD0-EA6D-47A7-B28B-0BCE737D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B0153-6B5C-41CA-AFBC-6901A9DAA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01F1-97BE-4F90-B6D7-98AC5A10D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89197-B16F-42D1-8527-C734EFFC8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37D73-10AA-440A-8ADC-65AF0CA72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304FB-4594-40C5-B659-258E31904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62AB5-A424-4726-869A-88FB7D7D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4DD65-CE1E-4962-B0DB-034AED4F0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35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D0B2-6653-4FFB-A38A-C1013351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3376B-5C87-4C30-A84F-CF4F3D1E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4F6A-25F9-423B-A089-50391148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C795-E293-49FF-8396-935D59BB3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50D0-E773-4BA2-9058-91E3DA5FF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5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6F021-2B03-4094-BE6A-CF4AEB9EA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BF693-03C4-46C7-9418-E4113BB68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36040-8CB4-4066-BFA5-5551E443A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9CC91-D5CC-4441-82F2-B2A76A73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3138-3D84-4467-91BA-5D246509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6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0CB4-010E-45B4-9035-257FCC5F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B945-E6B6-4E81-B9C9-AA537A13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8F64-DE59-4231-AC98-5DEAB3CD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5309-B952-41AA-B89F-B782DAFB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2FA53-5EFE-4D8B-83B7-E73E6AB6C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40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55E91-7EDC-4CC7-8949-0037EC7D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C172D-7567-40DC-BACB-0C680599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FF072-636A-45CE-AB1E-F95DA414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36290-553F-45C1-A413-8ABAA2AC8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F3E0D-E0CF-446E-B2C2-1BF0FA5C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B6D9-0684-4D71-8A9E-0A31E168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E71CA-F17E-4694-B062-4358F0D928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9C20A1-D95C-4583-94F4-B5B90DB7C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0291E-3329-42C3-BFF0-43B9DFE25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80EAE-D780-400C-88C5-9605814A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8A0D4-8187-4D2B-8C1F-A3F626D3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5A20-9D9F-477E-82E8-B7DDFFF8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EC7B7-3ED0-4069-8076-566F5143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86256-A740-48D4-8B6F-30E8563224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E082D5-67AC-4BE6-BA38-F49D2ABE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C4464-1977-4A6D-A6AE-915FD63E11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4C141-FBE0-4FA2-B226-F70984118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A4E779-BF7B-4D49-A88E-AECB31B8D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6AF9C-9317-4FDC-B3B9-149E737A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B6AF-E0D3-4E61-BDFF-5E0DC0AA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8A2F-7C37-4EAE-BE3F-7CFCE335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36D4E-150B-49DA-A5CD-75CDB2D7C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C649A-1ACE-4A07-B81E-4C31CE23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6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5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DDDF1-FDCC-4A16-9AE2-33F7FB21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19500" y="952500"/>
            <a:ext cx="4953000" cy="4953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</p:spTree>
    <p:extLst>
      <p:ext uri="{BB962C8B-B14F-4D97-AF65-F5344CB8AC3E}">
        <p14:creationId xmlns:p14="http://schemas.microsoft.com/office/powerpoint/2010/main" val="4534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nvas768/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145668-EEE4-4AFA-B15A-83B17FE07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06F51-A9A0-45E6-AAB4-75C495F5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D126F-6B69-424E-9DA2-01551D65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4FE8E-B9BF-4405-A76E-6501CDD44121}"/>
              </a:ext>
            </a:extLst>
          </p:cNvPr>
          <p:cNvSpPr txBox="1"/>
          <p:nvPr userDrawn="1"/>
        </p:nvSpPr>
        <p:spPr>
          <a:xfrm>
            <a:off x="3619500" y="58659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768 x 768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9E4BC20-6053-8FE7-C0E4-8F0C12AC8F72}"/>
              </a:ext>
            </a:extLst>
          </p:cNvPr>
          <p:cNvGrpSpPr/>
          <p:nvPr userDrawn="1"/>
        </p:nvGrpSpPr>
        <p:grpSpPr>
          <a:xfrm>
            <a:off x="3619500" y="952500"/>
            <a:ext cx="4953000" cy="4953000"/>
            <a:chOff x="3619500" y="952500"/>
            <a:chExt cx="4953000" cy="4953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D8DDDF1-FDCC-4A16-9AE2-33F7FB214C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619500" y="952500"/>
              <a:ext cx="4953000" cy="4953000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8C79C60-236E-E373-5820-ADBB8E8A7A5D}"/>
                </a:ext>
              </a:extLst>
            </p:cNvPr>
            <p:cNvCxnSpPr>
              <a:stCxn id="5" idx="0"/>
              <a:endCxn id="5" idx="2"/>
            </p:cNvCxnSpPr>
            <p:nvPr userDrawn="1"/>
          </p:nvCxnSpPr>
          <p:spPr>
            <a:xfrm>
              <a:off x="6096000" y="952500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58F0916-E4AE-DA4F-FA51-EC1E9A59DEA9}"/>
                </a:ext>
              </a:extLst>
            </p:cNvPr>
            <p:cNvCxnSpPr/>
            <p:nvPr userDrawn="1"/>
          </p:nvCxnSpPr>
          <p:spPr>
            <a:xfrm>
              <a:off x="4896928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B4057A-B753-22FA-BE04-78CBB1012A52}"/>
                </a:ext>
              </a:extLst>
            </p:cNvPr>
            <p:cNvCxnSpPr/>
            <p:nvPr userDrawn="1"/>
          </p:nvCxnSpPr>
          <p:spPr>
            <a:xfrm>
              <a:off x="7346830" y="952500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56E5AF-0E50-48EA-D67D-7B74BE31DFD1}"/>
                </a:ext>
              </a:extLst>
            </p:cNvPr>
            <p:cNvCxnSpPr/>
            <p:nvPr userDrawn="1"/>
          </p:nvCxnSpPr>
          <p:spPr>
            <a:xfrm>
              <a:off x="795068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63181B-5716-14E4-E817-7D567ABA75F2}"/>
                </a:ext>
              </a:extLst>
            </p:cNvPr>
            <p:cNvCxnSpPr/>
            <p:nvPr userDrawn="1"/>
          </p:nvCxnSpPr>
          <p:spPr>
            <a:xfrm>
              <a:off x="6734355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0BF19F-4BB1-578C-1C35-B5B9B78EC1C8}"/>
                </a:ext>
              </a:extLst>
            </p:cNvPr>
            <p:cNvCxnSpPr/>
            <p:nvPr userDrawn="1"/>
          </p:nvCxnSpPr>
          <p:spPr>
            <a:xfrm>
              <a:off x="550940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1B0884-49F3-BCEC-62B2-DA8322944B63}"/>
                </a:ext>
              </a:extLst>
            </p:cNvPr>
            <p:cNvCxnSpPr/>
            <p:nvPr userDrawn="1"/>
          </p:nvCxnSpPr>
          <p:spPr>
            <a:xfrm>
              <a:off x="425857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60D9FCD-BC46-749A-D114-6428E95150B5}"/>
                </a:ext>
              </a:extLst>
            </p:cNvPr>
            <p:cNvCxnSpPr/>
            <p:nvPr userDrawn="1"/>
          </p:nvCxnSpPr>
          <p:spPr>
            <a:xfrm>
              <a:off x="641230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85C370F-FAC3-587B-2F69-48F134365C8B}"/>
                </a:ext>
              </a:extLst>
            </p:cNvPr>
            <p:cNvCxnSpPr/>
            <p:nvPr userDrawn="1"/>
          </p:nvCxnSpPr>
          <p:spPr>
            <a:xfrm>
              <a:off x="5213230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F6C85EF-3A30-D193-6FD2-8B9F8392DE15}"/>
                </a:ext>
              </a:extLst>
            </p:cNvPr>
            <p:cNvCxnSpPr/>
            <p:nvPr userDrawn="1"/>
          </p:nvCxnSpPr>
          <p:spPr>
            <a:xfrm>
              <a:off x="766313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2513460-3C86-41A9-23DB-CDC886654691}"/>
                </a:ext>
              </a:extLst>
            </p:cNvPr>
            <p:cNvCxnSpPr/>
            <p:nvPr userDrawn="1"/>
          </p:nvCxnSpPr>
          <p:spPr>
            <a:xfrm>
              <a:off x="8266982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D4973E6-A163-7289-B3DE-EFF8F0815D8B}"/>
                </a:ext>
              </a:extLst>
            </p:cNvPr>
            <p:cNvCxnSpPr/>
            <p:nvPr userDrawn="1"/>
          </p:nvCxnSpPr>
          <p:spPr>
            <a:xfrm>
              <a:off x="7050657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4B905E-F34A-BDDE-D4AE-D57ADDCABEC9}"/>
                </a:ext>
              </a:extLst>
            </p:cNvPr>
            <p:cNvCxnSpPr/>
            <p:nvPr userDrawn="1"/>
          </p:nvCxnSpPr>
          <p:spPr>
            <a:xfrm>
              <a:off x="580284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4E8B480-DD49-D557-C282-FC95C3A14C3A}"/>
                </a:ext>
              </a:extLst>
            </p:cNvPr>
            <p:cNvCxnSpPr/>
            <p:nvPr userDrawn="1"/>
          </p:nvCxnSpPr>
          <p:spPr>
            <a:xfrm>
              <a:off x="4574876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D793A45-A37C-841D-E563-3163DD69E6E9}"/>
                </a:ext>
              </a:extLst>
            </p:cNvPr>
            <p:cNvCxnSpPr/>
            <p:nvPr userDrawn="1"/>
          </p:nvCxnSpPr>
          <p:spPr>
            <a:xfrm>
              <a:off x="3948024" y="952500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95FE22-C66A-B298-9224-E53B9CBBC9A5}"/>
                </a:ext>
              </a:extLst>
            </p:cNvPr>
            <p:cNvCxnSpPr/>
            <p:nvPr userDrawn="1"/>
          </p:nvCxnSpPr>
          <p:spPr>
            <a:xfrm rot="5400000">
              <a:off x="6096000" y="954367"/>
              <a:ext cx="0" cy="495300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2B7EB2-5DE6-F2AB-FFBE-722398805FB1}"/>
                </a:ext>
              </a:extLst>
            </p:cNvPr>
            <p:cNvCxnSpPr/>
            <p:nvPr userDrawn="1"/>
          </p:nvCxnSpPr>
          <p:spPr>
            <a:xfrm rot="5400000">
              <a:off x="6096000" y="-252325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C0B10D-E0BD-45CC-428D-D58208A32729}"/>
                </a:ext>
              </a:extLst>
            </p:cNvPr>
            <p:cNvCxnSpPr/>
            <p:nvPr userDrawn="1"/>
          </p:nvCxnSpPr>
          <p:spPr>
            <a:xfrm rot="5400000">
              <a:off x="6096000" y="2197577"/>
              <a:ext cx="0" cy="495300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6B860A-C138-6AFC-0857-39473237E5AF}"/>
                </a:ext>
              </a:extLst>
            </p:cNvPr>
            <p:cNvCxnSpPr/>
            <p:nvPr userDrawn="1"/>
          </p:nvCxnSpPr>
          <p:spPr>
            <a:xfrm rot="5400000">
              <a:off x="6096000" y="280142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9B52C1-19BC-43A9-28B0-339A0689031A}"/>
                </a:ext>
              </a:extLst>
            </p:cNvPr>
            <p:cNvCxnSpPr/>
            <p:nvPr userDrawn="1"/>
          </p:nvCxnSpPr>
          <p:spPr>
            <a:xfrm rot="5400000">
              <a:off x="6096000" y="1585102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C514AA-28EB-F313-ED1F-AEE0FCD8B72F}"/>
                </a:ext>
              </a:extLst>
            </p:cNvPr>
            <p:cNvCxnSpPr/>
            <p:nvPr userDrawn="1"/>
          </p:nvCxnSpPr>
          <p:spPr>
            <a:xfrm rot="5400000">
              <a:off x="6096000" y="360151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8B3D85-4EDA-0E09-B3AE-4E2550D09577}"/>
                </a:ext>
              </a:extLst>
            </p:cNvPr>
            <p:cNvCxnSpPr/>
            <p:nvPr userDrawn="1"/>
          </p:nvCxnSpPr>
          <p:spPr>
            <a:xfrm rot="5400000">
              <a:off x="6096000" y="-8906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3788D-B564-8E39-21CD-329688FFB64C}"/>
                </a:ext>
              </a:extLst>
            </p:cNvPr>
            <p:cNvCxnSpPr/>
            <p:nvPr userDrawn="1"/>
          </p:nvCxnSpPr>
          <p:spPr>
            <a:xfrm rot="5400000">
              <a:off x="6096000" y="126304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7D1784F-6845-67A9-A8D2-2E4D284022E0}"/>
                </a:ext>
              </a:extLst>
            </p:cNvPr>
            <p:cNvCxnSpPr/>
            <p:nvPr userDrawn="1"/>
          </p:nvCxnSpPr>
          <p:spPr>
            <a:xfrm rot="5400000">
              <a:off x="6096000" y="639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92C9CE7-0105-EFCB-7720-E76003E8ACB0}"/>
                </a:ext>
              </a:extLst>
            </p:cNvPr>
            <p:cNvCxnSpPr/>
            <p:nvPr userDrawn="1"/>
          </p:nvCxnSpPr>
          <p:spPr>
            <a:xfrm rot="5400000">
              <a:off x="6096000" y="251387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0BEB12-4E34-844C-F77B-CF934F911264}"/>
                </a:ext>
              </a:extLst>
            </p:cNvPr>
            <p:cNvCxnSpPr/>
            <p:nvPr userDrawn="1"/>
          </p:nvCxnSpPr>
          <p:spPr>
            <a:xfrm rot="5400000">
              <a:off x="6096000" y="31177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8704209-912D-2A11-364A-7C803D740E0A}"/>
                </a:ext>
              </a:extLst>
            </p:cNvPr>
            <p:cNvCxnSpPr/>
            <p:nvPr userDrawn="1"/>
          </p:nvCxnSpPr>
          <p:spPr>
            <a:xfrm rot="5400000">
              <a:off x="6096000" y="1901404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6CF9AB5-5B4E-317F-8301-817815780D9C}"/>
                </a:ext>
              </a:extLst>
            </p:cNvPr>
            <p:cNvCxnSpPr/>
            <p:nvPr userDrawn="1"/>
          </p:nvCxnSpPr>
          <p:spPr>
            <a:xfrm rot="5400000">
              <a:off x="6096000" y="645973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7390F8-7257-9D13-311A-299DD9F24025}"/>
                </a:ext>
              </a:extLst>
            </p:cNvPr>
            <p:cNvCxnSpPr/>
            <p:nvPr userDrawn="1"/>
          </p:nvCxnSpPr>
          <p:spPr>
            <a:xfrm rot="5400000">
              <a:off x="6096000" y="-574377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9D0653D-C66A-D94B-E3DD-E925FB6D292E}"/>
                </a:ext>
              </a:extLst>
            </p:cNvPr>
            <p:cNvCxnSpPr/>
            <p:nvPr userDrawn="1"/>
          </p:nvCxnSpPr>
          <p:spPr>
            <a:xfrm rot="5400000">
              <a:off x="6096000" y="-1201229"/>
              <a:ext cx="0" cy="4953000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23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6C9145-26D6-4ED6-8FB0-4246B977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3BC04-98DB-410B-8939-66AF0AB5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93C25-0C9B-4B6D-AD2C-5402F0189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3F753-79FB-41FF-B056-5F6BF77DE74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BB38A-EECF-4877-8AF8-DF3E21FD9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D2823-40E1-471E-BAC8-3C2ECF521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99D25-E7A0-46ED-A17A-149740087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087252-BCAC-40D7-B59A-039506F27A38}"/>
              </a:ext>
            </a:extLst>
          </p:cNvPr>
          <p:cNvGrpSpPr>
            <a:grpSpLocks noChangeAspect="1"/>
          </p:cNvGrpSpPr>
          <p:nvPr/>
        </p:nvGrpSpPr>
        <p:grpSpPr>
          <a:xfrm>
            <a:off x="5950173" y="3092704"/>
            <a:ext cx="201168" cy="201104"/>
            <a:chOff x="1164771" y="468086"/>
            <a:chExt cx="1280160" cy="115388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35FDBE-0AA7-4DB1-BFB9-DEB830CABCE2}"/>
                </a:ext>
              </a:extLst>
            </p:cNvPr>
            <p:cNvSpPr/>
            <p:nvPr/>
          </p:nvSpPr>
          <p:spPr>
            <a:xfrm>
              <a:off x="1164771" y="707571"/>
              <a:ext cx="1280160" cy="914400"/>
            </a:xfrm>
            <a:prstGeom prst="roundRect">
              <a:avLst>
                <a:gd name="adj" fmla="val 8594"/>
              </a:avLst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Top Corners Rounded 3">
              <a:extLst>
                <a:ext uri="{FF2B5EF4-FFF2-40B4-BE49-F238E27FC236}">
                  <a16:creationId xmlns:a16="http://schemas.microsoft.com/office/drawing/2014/main" id="{214C3A54-AFA1-4D1A-8A9B-B989F0593776}"/>
                </a:ext>
              </a:extLst>
            </p:cNvPr>
            <p:cNvSpPr/>
            <p:nvPr/>
          </p:nvSpPr>
          <p:spPr>
            <a:xfrm>
              <a:off x="1240945" y="468086"/>
              <a:ext cx="576943" cy="239485"/>
            </a:xfrm>
            <a:prstGeom prst="round2SameRect">
              <a:avLst/>
            </a:prstGeom>
            <a:solidFill>
              <a:srgbClr val="FCDF7C"/>
            </a:solidFill>
            <a:ln w="9525">
              <a:solidFill>
                <a:srgbClr val="D0943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6BB2357-5699-42F3-8041-4EE381D9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311" y="3322311"/>
            <a:ext cx="213378" cy="2133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1D70C-DCA1-4428-99D1-8DE8582BB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498" y="3215622"/>
            <a:ext cx="213378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7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F3B4FEB-C822-4177-86F3-580C52682AAE}"/>
              </a:ext>
            </a:extLst>
          </p:cNvPr>
          <p:cNvGrpSpPr/>
          <p:nvPr/>
        </p:nvGrpSpPr>
        <p:grpSpPr>
          <a:xfrm>
            <a:off x="6905625" y="327328"/>
            <a:ext cx="2457450" cy="3062377"/>
            <a:chOff x="6905625" y="327328"/>
            <a:chExt cx="2457450" cy="3062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143715D-A67F-4457-8F79-3EC181306EDF}"/>
                </a:ext>
              </a:extLst>
            </p:cNvPr>
            <p:cNvSpPr/>
            <p:nvPr/>
          </p:nvSpPr>
          <p:spPr>
            <a:xfrm>
              <a:off x="6905625" y="628649"/>
              <a:ext cx="2457450" cy="2459736"/>
            </a:xfrm>
            <a:prstGeom prst="ellipse">
              <a:avLst/>
            </a:prstGeom>
            <a:gradFill flip="none" rotWithShape="1">
              <a:gsLst>
                <a:gs pos="0">
                  <a:srgbClr val="3379B9">
                    <a:shade val="30000"/>
                    <a:satMod val="115000"/>
                  </a:srgbClr>
                </a:gs>
                <a:gs pos="50000">
                  <a:srgbClr val="3379B9">
                    <a:shade val="67500"/>
                    <a:satMod val="115000"/>
                  </a:srgbClr>
                </a:gs>
                <a:gs pos="100000">
                  <a:srgbClr val="3379B9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2DAF17-96CC-4379-97AB-22625EA7F280}"/>
                </a:ext>
              </a:extLst>
            </p:cNvPr>
            <p:cNvSpPr txBox="1"/>
            <p:nvPr/>
          </p:nvSpPr>
          <p:spPr>
            <a:xfrm>
              <a:off x="7515883" y="327328"/>
              <a:ext cx="1418658" cy="30623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  <a:scene3d>
                <a:camera prst="orthographicFront"/>
                <a:lightRig rig="threePt" dir="t"/>
              </a:scene3d>
              <a:sp3d extrusionH="57150">
                <a:bevelT w="38100" h="38100"/>
              </a:sp3d>
            </a:bodyPr>
            <a:lstStyle/>
            <a:p>
              <a:r>
                <a:rPr lang="en-US" sz="199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58FD0-44C3-48E9-A8A0-15EB57C06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72" b="7882"/>
          <a:stretch/>
        </p:blipFill>
        <p:spPr>
          <a:xfrm>
            <a:off x="4794391" y="2133600"/>
            <a:ext cx="2603218" cy="258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54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FE132DB-9BDD-FB83-3E43-0B0C0D6B2F39}"/>
              </a:ext>
            </a:extLst>
          </p:cNvPr>
          <p:cNvGrpSpPr/>
          <p:nvPr/>
        </p:nvGrpSpPr>
        <p:grpSpPr>
          <a:xfrm>
            <a:off x="4048816" y="1742877"/>
            <a:ext cx="4966259" cy="4130863"/>
            <a:chOff x="4048816" y="1742877"/>
            <a:chExt cx="4966259" cy="41308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Arrow: Up 3">
              <a:extLst>
                <a:ext uri="{FF2B5EF4-FFF2-40B4-BE49-F238E27FC236}">
                  <a16:creationId xmlns:a16="http://schemas.microsoft.com/office/drawing/2014/main" id="{7F92E268-630E-5A76-253D-63030C9FFCA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2857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JLauncher</a:t>
            </a:r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341047-3EA1-6A4C-7C43-CB633C946C9E}"/>
              </a:ext>
            </a:extLst>
          </p:cNvPr>
          <p:cNvGrpSpPr/>
          <p:nvPr/>
        </p:nvGrpSpPr>
        <p:grpSpPr>
          <a:xfrm>
            <a:off x="8851769" y="5763540"/>
            <a:ext cx="315706" cy="262600"/>
            <a:chOff x="4048816" y="1742877"/>
            <a:chExt cx="4966259" cy="413086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F92CBB-5571-C496-D092-C20B2C629A54}"/>
                </a:ext>
              </a:extLst>
            </p:cNvPr>
            <p:cNvSpPr/>
            <p:nvPr/>
          </p:nvSpPr>
          <p:spPr>
            <a:xfrm rot="2700000">
              <a:off x="3599189" y="4062193"/>
              <a:ext cx="2544793" cy="1078302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5D58227C-C6EE-8CA8-A6F6-BF1D69D13C87}"/>
                </a:ext>
              </a:extLst>
            </p:cNvPr>
            <p:cNvSpPr/>
            <p:nvPr/>
          </p:nvSpPr>
          <p:spPr>
            <a:xfrm rot="2700000">
              <a:off x="5291879" y="499814"/>
              <a:ext cx="2480133" cy="4966259"/>
            </a:xfrm>
            <a:prstGeom prst="upArrow">
              <a:avLst/>
            </a:prstGeom>
            <a:solidFill>
              <a:srgbClr val="4380BD"/>
            </a:solidFill>
            <a:ln w="9525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7681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5">
            <a:extLst>
              <a:ext uri="{FF2B5EF4-FFF2-40B4-BE49-F238E27FC236}">
                <a16:creationId xmlns:a16="http://schemas.microsoft.com/office/drawing/2014/main" id="{3A3B9CBE-C5F1-552D-444D-A87ABCB8E24C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IRIS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E02C45-4599-F4A9-3AF6-40B81A9D649F}"/>
              </a:ext>
            </a:extLst>
          </p:cNvPr>
          <p:cNvGrpSpPr/>
          <p:nvPr/>
        </p:nvGrpSpPr>
        <p:grpSpPr>
          <a:xfrm>
            <a:off x="3630967" y="958788"/>
            <a:ext cx="4935984" cy="4944862"/>
            <a:chOff x="3630967" y="958788"/>
            <a:chExt cx="4935984" cy="494486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C39A413-F92E-7503-0760-3FC1BE7F694B}"/>
                </a:ext>
              </a:extLst>
            </p:cNvPr>
            <p:cNvSpPr/>
            <p:nvPr/>
          </p:nvSpPr>
          <p:spPr>
            <a:xfrm rot="5400000">
              <a:off x="3952040" y="1265353"/>
              <a:ext cx="4287917" cy="433173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1F8C2A-46BF-BC11-A301-94D4622191F7}"/>
                </a:ext>
              </a:extLst>
            </p:cNvPr>
            <p:cNvSpPr/>
            <p:nvPr/>
          </p:nvSpPr>
          <p:spPr>
            <a:xfrm rot="5400000">
              <a:off x="4913788" y="2214977"/>
              <a:ext cx="2432481" cy="2459117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EDF5C6-BDB1-1935-B6AA-72C2994E9916}"/>
                </a:ext>
              </a:extLst>
            </p:cNvPr>
            <p:cNvSpPr/>
            <p:nvPr/>
          </p:nvSpPr>
          <p:spPr>
            <a:xfrm>
              <a:off x="3630967" y="958788"/>
              <a:ext cx="4935984" cy="49448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5491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Serial Console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F0839D5-5E3A-C805-954D-9583669F1F88}"/>
              </a:ext>
            </a:extLst>
          </p:cNvPr>
          <p:cNvGrpSpPr/>
          <p:nvPr/>
        </p:nvGrpSpPr>
        <p:grpSpPr>
          <a:xfrm>
            <a:off x="3672840" y="1005840"/>
            <a:ext cx="4838700" cy="4846320"/>
            <a:chOff x="3672840" y="1005840"/>
            <a:chExt cx="4838700" cy="4846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7142646-E53A-8B9B-2C6F-C72CB877E9C3}"/>
                </a:ext>
              </a:extLst>
            </p:cNvPr>
            <p:cNvSpPr/>
            <p:nvPr/>
          </p:nvSpPr>
          <p:spPr>
            <a:xfrm>
              <a:off x="3950899" y="1285336"/>
              <a:ext cx="4304580" cy="4295955"/>
            </a:xfrm>
            <a:prstGeom prst="roundRect">
              <a:avLst>
                <a:gd name="adj" fmla="val 13655"/>
              </a:avLst>
            </a:prstGeom>
            <a:solidFill>
              <a:schemeClr val="accent1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692454D8-09A6-BE6E-E38C-555B37474958}"/>
                </a:ext>
              </a:extLst>
            </p:cNvPr>
            <p:cNvSpPr/>
            <p:nvPr/>
          </p:nvSpPr>
          <p:spPr>
            <a:xfrm rot="10800000">
              <a:off x="4248148" y="2545079"/>
              <a:ext cx="3695699" cy="1844039"/>
            </a:xfrm>
            <a:custGeom>
              <a:avLst/>
              <a:gdLst>
                <a:gd name="connsiteX0" fmla="*/ 0 w 1595887"/>
                <a:gd name="connsiteY0" fmla="*/ 750499 h 750499"/>
                <a:gd name="connsiteX1" fmla="*/ 187625 w 1595887"/>
                <a:gd name="connsiteY1" fmla="*/ 0 h 750499"/>
                <a:gd name="connsiteX2" fmla="*/ 1408262 w 1595887"/>
                <a:gd name="connsiteY2" fmla="*/ 0 h 750499"/>
                <a:gd name="connsiteX3" fmla="*/ 1595887 w 1595887"/>
                <a:gd name="connsiteY3" fmla="*/ 750499 h 750499"/>
                <a:gd name="connsiteX4" fmla="*/ 0 w 1595887"/>
                <a:gd name="connsiteY4" fmla="*/ 750499 h 750499"/>
                <a:gd name="connsiteX0" fmla="*/ 0 w 1595887"/>
                <a:gd name="connsiteY0" fmla="*/ 750499 h 750499"/>
                <a:gd name="connsiteX1" fmla="*/ 25879 w 1595887"/>
                <a:gd name="connsiteY1" fmla="*/ 638355 h 750499"/>
                <a:gd name="connsiteX2" fmla="*/ 187625 w 1595887"/>
                <a:gd name="connsiteY2" fmla="*/ 0 h 750499"/>
                <a:gd name="connsiteX3" fmla="*/ 1408262 w 1595887"/>
                <a:gd name="connsiteY3" fmla="*/ 0 h 750499"/>
                <a:gd name="connsiteX4" fmla="*/ 1595887 w 1595887"/>
                <a:gd name="connsiteY4" fmla="*/ 750499 h 750499"/>
                <a:gd name="connsiteX5" fmla="*/ 0 w 1595887"/>
                <a:gd name="connsiteY5" fmla="*/ 750499 h 750499"/>
                <a:gd name="connsiteX0" fmla="*/ 60713 w 1570336"/>
                <a:gd name="connsiteY0" fmla="*/ 750499 h 750499"/>
                <a:gd name="connsiteX1" fmla="*/ 328 w 1570336"/>
                <a:gd name="connsiteY1" fmla="*/ 638355 h 750499"/>
                <a:gd name="connsiteX2" fmla="*/ 162074 w 1570336"/>
                <a:gd name="connsiteY2" fmla="*/ 0 h 750499"/>
                <a:gd name="connsiteX3" fmla="*/ 1382711 w 1570336"/>
                <a:gd name="connsiteY3" fmla="*/ 0 h 750499"/>
                <a:gd name="connsiteX4" fmla="*/ 1570336 w 1570336"/>
                <a:gd name="connsiteY4" fmla="*/ 750499 h 750499"/>
                <a:gd name="connsiteX5" fmla="*/ 60713 w 1570336"/>
                <a:gd name="connsiteY5" fmla="*/ 750499 h 750499"/>
                <a:gd name="connsiteX0" fmla="*/ 61222 w 1570845"/>
                <a:gd name="connsiteY0" fmla="*/ 750499 h 750499"/>
                <a:gd name="connsiteX1" fmla="*/ 837 w 1570845"/>
                <a:gd name="connsiteY1" fmla="*/ 638355 h 750499"/>
                <a:gd name="connsiteX2" fmla="*/ 162583 w 1570845"/>
                <a:gd name="connsiteY2" fmla="*/ 0 h 750499"/>
                <a:gd name="connsiteX3" fmla="*/ 1383220 w 1570845"/>
                <a:gd name="connsiteY3" fmla="*/ 0 h 750499"/>
                <a:gd name="connsiteX4" fmla="*/ 1570845 w 1570845"/>
                <a:gd name="connsiteY4" fmla="*/ 750499 h 750499"/>
                <a:gd name="connsiteX5" fmla="*/ 61222 w 1570845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71791 w 1571791"/>
                <a:gd name="connsiteY4" fmla="*/ 750499 h 750499"/>
                <a:gd name="connsiteX5" fmla="*/ 62168 w 1571791"/>
                <a:gd name="connsiteY5" fmla="*/ 750499 h 750499"/>
                <a:gd name="connsiteX0" fmla="*/ 62168 w 1571791"/>
                <a:gd name="connsiteY0" fmla="*/ 750499 h 750499"/>
                <a:gd name="connsiteX1" fmla="*/ 1783 w 1571791"/>
                <a:gd name="connsiteY1" fmla="*/ 638355 h 750499"/>
                <a:gd name="connsiteX2" fmla="*/ 163529 w 1571791"/>
                <a:gd name="connsiteY2" fmla="*/ 0 h 750499"/>
                <a:gd name="connsiteX3" fmla="*/ 1384166 w 1571791"/>
                <a:gd name="connsiteY3" fmla="*/ 0 h 750499"/>
                <a:gd name="connsiteX4" fmla="*/ 1546810 w 1571791"/>
                <a:gd name="connsiteY4" fmla="*/ 641650 h 750499"/>
                <a:gd name="connsiteX5" fmla="*/ 1571791 w 1571791"/>
                <a:gd name="connsiteY5" fmla="*/ 750499 h 750499"/>
                <a:gd name="connsiteX6" fmla="*/ 62168 w 1571791"/>
                <a:gd name="connsiteY6" fmla="*/ 750499 h 750499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46810"/>
                <a:gd name="connsiteY0" fmla="*/ 750499 h 753674"/>
                <a:gd name="connsiteX1" fmla="*/ 1783 w 1546810"/>
                <a:gd name="connsiteY1" fmla="*/ 638355 h 753674"/>
                <a:gd name="connsiteX2" fmla="*/ 163529 w 1546810"/>
                <a:gd name="connsiteY2" fmla="*/ 0 h 753674"/>
                <a:gd name="connsiteX3" fmla="*/ 1384166 w 1546810"/>
                <a:gd name="connsiteY3" fmla="*/ 0 h 753674"/>
                <a:gd name="connsiteX4" fmla="*/ 1546810 w 1546810"/>
                <a:gd name="connsiteY4" fmla="*/ 641650 h 753674"/>
                <a:gd name="connsiteX5" fmla="*/ 1476541 w 1546810"/>
                <a:gd name="connsiteY5" fmla="*/ 753674 h 753674"/>
                <a:gd name="connsiteX6" fmla="*/ 62168 w 1546810"/>
                <a:gd name="connsiteY6" fmla="*/ 750499 h 753674"/>
                <a:gd name="connsiteX0" fmla="*/ 62168 w 1555154"/>
                <a:gd name="connsiteY0" fmla="*/ 750499 h 753674"/>
                <a:gd name="connsiteX1" fmla="*/ 1783 w 1555154"/>
                <a:gd name="connsiteY1" fmla="*/ 638355 h 753674"/>
                <a:gd name="connsiteX2" fmla="*/ 163529 w 1555154"/>
                <a:gd name="connsiteY2" fmla="*/ 0 h 753674"/>
                <a:gd name="connsiteX3" fmla="*/ 1384166 w 1555154"/>
                <a:gd name="connsiteY3" fmla="*/ 0 h 753674"/>
                <a:gd name="connsiteX4" fmla="*/ 1546810 w 1555154"/>
                <a:gd name="connsiteY4" fmla="*/ 641650 h 753674"/>
                <a:gd name="connsiteX5" fmla="*/ 1476541 w 1555154"/>
                <a:gd name="connsiteY5" fmla="*/ 753674 h 753674"/>
                <a:gd name="connsiteX6" fmla="*/ 62168 w 1555154"/>
                <a:gd name="connsiteY6" fmla="*/ 750499 h 753674"/>
                <a:gd name="connsiteX0" fmla="*/ 62168 w 1541154"/>
                <a:gd name="connsiteY0" fmla="*/ 750499 h 753674"/>
                <a:gd name="connsiteX1" fmla="*/ 1783 w 1541154"/>
                <a:gd name="connsiteY1" fmla="*/ 638355 h 753674"/>
                <a:gd name="connsiteX2" fmla="*/ 163529 w 1541154"/>
                <a:gd name="connsiteY2" fmla="*/ 0 h 753674"/>
                <a:gd name="connsiteX3" fmla="*/ 1384166 w 1541154"/>
                <a:gd name="connsiteY3" fmla="*/ 0 h 753674"/>
                <a:gd name="connsiteX4" fmla="*/ 1524585 w 1541154"/>
                <a:gd name="connsiteY4" fmla="*/ 638475 h 753674"/>
                <a:gd name="connsiteX5" fmla="*/ 1476541 w 1541154"/>
                <a:gd name="connsiteY5" fmla="*/ 753674 h 753674"/>
                <a:gd name="connsiteX6" fmla="*/ 62168 w 1541154"/>
                <a:gd name="connsiteY6" fmla="*/ 750499 h 753674"/>
                <a:gd name="connsiteX0" fmla="*/ 62168 w 1548650"/>
                <a:gd name="connsiteY0" fmla="*/ 750499 h 753674"/>
                <a:gd name="connsiteX1" fmla="*/ 1783 w 1548650"/>
                <a:gd name="connsiteY1" fmla="*/ 638355 h 753674"/>
                <a:gd name="connsiteX2" fmla="*/ 163529 w 1548650"/>
                <a:gd name="connsiteY2" fmla="*/ 0 h 753674"/>
                <a:gd name="connsiteX3" fmla="*/ 1384166 w 1548650"/>
                <a:gd name="connsiteY3" fmla="*/ 0 h 753674"/>
                <a:gd name="connsiteX4" fmla="*/ 1537285 w 1548650"/>
                <a:gd name="connsiteY4" fmla="*/ 635300 h 753674"/>
                <a:gd name="connsiteX5" fmla="*/ 1476541 w 1548650"/>
                <a:gd name="connsiteY5" fmla="*/ 753674 h 753674"/>
                <a:gd name="connsiteX6" fmla="*/ 62168 w 1548650"/>
                <a:gd name="connsiteY6" fmla="*/ 750499 h 753674"/>
                <a:gd name="connsiteX0" fmla="*/ 62168 w 1543265"/>
                <a:gd name="connsiteY0" fmla="*/ 750499 h 753680"/>
                <a:gd name="connsiteX1" fmla="*/ 1783 w 1543265"/>
                <a:gd name="connsiteY1" fmla="*/ 638355 h 753680"/>
                <a:gd name="connsiteX2" fmla="*/ 163529 w 1543265"/>
                <a:gd name="connsiteY2" fmla="*/ 0 h 753680"/>
                <a:gd name="connsiteX3" fmla="*/ 1384166 w 1543265"/>
                <a:gd name="connsiteY3" fmla="*/ 0 h 753680"/>
                <a:gd name="connsiteX4" fmla="*/ 1537285 w 1543265"/>
                <a:gd name="connsiteY4" fmla="*/ 635300 h 753680"/>
                <a:gd name="connsiteX5" fmla="*/ 1476541 w 1543265"/>
                <a:gd name="connsiteY5" fmla="*/ 753674 h 753680"/>
                <a:gd name="connsiteX6" fmla="*/ 62168 w 1543265"/>
                <a:gd name="connsiteY6" fmla="*/ 750499 h 753680"/>
                <a:gd name="connsiteX0" fmla="*/ 62168 w 1543265"/>
                <a:gd name="connsiteY0" fmla="*/ 750499 h 753679"/>
                <a:gd name="connsiteX1" fmla="*/ 1783 w 1543265"/>
                <a:gd name="connsiteY1" fmla="*/ 638355 h 753679"/>
                <a:gd name="connsiteX2" fmla="*/ 163529 w 1543265"/>
                <a:gd name="connsiteY2" fmla="*/ 0 h 753679"/>
                <a:gd name="connsiteX3" fmla="*/ 1384166 w 1543265"/>
                <a:gd name="connsiteY3" fmla="*/ 0 h 753679"/>
                <a:gd name="connsiteX4" fmla="*/ 1537285 w 1543265"/>
                <a:gd name="connsiteY4" fmla="*/ 635300 h 753679"/>
                <a:gd name="connsiteX5" fmla="*/ 1476541 w 1543265"/>
                <a:gd name="connsiteY5" fmla="*/ 753674 h 753679"/>
                <a:gd name="connsiteX6" fmla="*/ 62168 w 1543265"/>
                <a:gd name="connsiteY6" fmla="*/ 750499 h 753679"/>
                <a:gd name="connsiteX0" fmla="*/ 62168 w 1540994"/>
                <a:gd name="connsiteY0" fmla="*/ 750499 h 753679"/>
                <a:gd name="connsiteX1" fmla="*/ 1783 w 1540994"/>
                <a:gd name="connsiteY1" fmla="*/ 638355 h 753679"/>
                <a:gd name="connsiteX2" fmla="*/ 163529 w 1540994"/>
                <a:gd name="connsiteY2" fmla="*/ 0 h 753679"/>
                <a:gd name="connsiteX3" fmla="*/ 1384166 w 1540994"/>
                <a:gd name="connsiteY3" fmla="*/ 0 h 753679"/>
                <a:gd name="connsiteX4" fmla="*/ 1537285 w 1540994"/>
                <a:gd name="connsiteY4" fmla="*/ 635300 h 753679"/>
                <a:gd name="connsiteX5" fmla="*/ 1476541 w 1540994"/>
                <a:gd name="connsiteY5" fmla="*/ 753674 h 753679"/>
                <a:gd name="connsiteX6" fmla="*/ 62168 w 1540994"/>
                <a:gd name="connsiteY6" fmla="*/ 750499 h 753679"/>
                <a:gd name="connsiteX0" fmla="*/ 62168 w 1539415"/>
                <a:gd name="connsiteY0" fmla="*/ 750499 h 753679"/>
                <a:gd name="connsiteX1" fmla="*/ 1783 w 1539415"/>
                <a:gd name="connsiteY1" fmla="*/ 638355 h 753679"/>
                <a:gd name="connsiteX2" fmla="*/ 163529 w 1539415"/>
                <a:gd name="connsiteY2" fmla="*/ 0 h 753679"/>
                <a:gd name="connsiteX3" fmla="*/ 1384166 w 1539415"/>
                <a:gd name="connsiteY3" fmla="*/ 0 h 753679"/>
                <a:gd name="connsiteX4" fmla="*/ 1537285 w 1539415"/>
                <a:gd name="connsiteY4" fmla="*/ 635300 h 753679"/>
                <a:gd name="connsiteX5" fmla="*/ 1454316 w 1539415"/>
                <a:gd name="connsiteY5" fmla="*/ 753674 h 753679"/>
                <a:gd name="connsiteX6" fmla="*/ 62168 w 1539415"/>
                <a:gd name="connsiteY6" fmla="*/ 750499 h 753679"/>
                <a:gd name="connsiteX0" fmla="*/ 62168 w 1540126"/>
                <a:gd name="connsiteY0" fmla="*/ 750499 h 756854"/>
                <a:gd name="connsiteX1" fmla="*/ 1783 w 1540126"/>
                <a:gd name="connsiteY1" fmla="*/ 638355 h 756854"/>
                <a:gd name="connsiteX2" fmla="*/ 163529 w 1540126"/>
                <a:gd name="connsiteY2" fmla="*/ 0 h 756854"/>
                <a:gd name="connsiteX3" fmla="*/ 1384166 w 1540126"/>
                <a:gd name="connsiteY3" fmla="*/ 0 h 756854"/>
                <a:gd name="connsiteX4" fmla="*/ 1537285 w 1540126"/>
                <a:gd name="connsiteY4" fmla="*/ 635300 h 756854"/>
                <a:gd name="connsiteX5" fmla="*/ 1467016 w 1540126"/>
                <a:gd name="connsiteY5" fmla="*/ 756849 h 756854"/>
                <a:gd name="connsiteX6" fmla="*/ 62168 w 1540126"/>
                <a:gd name="connsiteY6" fmla="*/ 750499 h 756854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84166 w 1540126"/>
                <a:gd name="connsiteY3" fmla="*/ 0 h 750499"/>
                <a:gd name="connsiteX4" fmla="*/ 1537285 w 1540126"/>
                <a:gd name="connsiteY4" fmla="*/ 635300 h 750499"/>
                <a:gd name="connsiteX5" fmla="*/ 1467016 w 1540126"/>
                <a:gd name="connsiteY5" fmla="*/ 747324 h 750499"/>
                <a:gd name="connsiteX6" fmla="*/ 62168 w 1540126"/>
                <a:gd name="connsiteY6" fmla="*/ 750499 h 750499"/>
                <a:gd name="connsiteX0" fmla="*/ 62168 w 1540126"/>
                <a:gd name="connsiteY0" fmla="*/ 750499 h 750499"/>
                <a:gd name="connsiteX1" fmla="*/ 1783 w 1540126"/>
                <a:gd name="connsiteY1" fmla="*/ 638355 h 750499"/>
                <a:gd name="connsiteX2" fmla="*/ 163529 w 1540126"/>
                <a:gd name="connsiteY2" fmla="*/ 0 h 750499"/>
                <a:gd name="connsiteX3" fmla="*/ 1308687 w 1540126"/>
                <a:gd name="connsiteY3" fmla="*/ 3475 h 750499"/>
                <a:gd name="connsiteX4" fmla="*/ 1384166 w 1540126"/>
                <a:gd name="connsiteY4" fmla="*/ 0 h 750499"/>
                <a:gd name="connsiteX5" fmla="*/ 1537285 w 1540126"/>
                <a:gd name="connsiteY5" fmla="*/ 635300 h 750499"/>
                <a:gd name="connsiteX6" fmla="*/ 1467016 w 1540126"/>
                <a:gd name="connsiteY6" fmla="*/ 747324 h 750499"/>
                <a:gd name="connsiteX7" fmla="*/ 62168 w 1540126"/>
                <a:gd name="connsiteY7" fmla="*/ 750499 h 750499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384166 w 1540126"/>
                <a:gd name="connsiteY4" fmla="*/ 2875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374 h 753374"/>
                <a:gd name="connsiteX1" fmla="*/ 1783 w 1540126"/>
                <a:gd name="connsiteY1" fmla="*/ 641230 h 753374"/>
                <a:gd name="connsiteX2" fmla="*/ 163529 w 1540126"/>
                <a:gd name="connsiteY2" fmla="*/ 2875 h 753374"/>
                <a:gd name="connsiteX3" fmla="*/ 1302337 w 1540126"/>
                <a:gd name="connsiteY3" fmla="*/ 0 h 753374"/>
                <a:gd name="connsiteX4" fmla="*/ 1403216 w 1540126"/>
                <a:gd name="connsiteY4" fmla="*/ 63200 h 753374"/>
                <a:gd name="connsiteX5" fmla="*/ 1537285 w 1540126"/>
                <a:gd name="connsiteY5" fmla="*/ 638175 h 753374"/>
                <a:gd name="connsiteX6" fmla="*/ 1467016 w 1540126"/>
                <a:gd name="connsiteY6" fmla="*/ 750199 h 753374"/>
                <a:gd name="connsiteX7" fmla="*/ 62168 w 1540126"/>
                <a:gd name="connsiteY7" fmla="*/ 753374 h 753374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1302337 w 1540126"/>
                <a:gd name="connsiteY3" fmla="*/ 39 h 753413"/>
                <a:gd name="connsiteX4" fmla="*/ 1403216 w 1540126"/>
                <a:gd name="connsiteY4" fmla="*/ 63239 h 753413"/>
                <a:gd name="connsiteX5" fmla="*/ 1537285 w 1540126"/>
                <a:gd name="connsiteY5" fmla="*/ 638214 h 753413"/>
                <a:gd name="connsiteX6" fmla="*/ 1467016 w 1540126"/>
                <a:gd name="connsiteY6" fmla="*/ 750238 h 753413"/>
                <a:gd name="connsiteX7" fmla="*/ 62168 w 1540126"/>
                <a:gd name="connsiteY7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63529 w 1540126"/>
                <a:gd name="connsiteY2" fmla="*/ 29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3413 h 753413"/>
                <a:gd name="connsiteX1" fmla="*/ 1783 w 1540126"/>
                <a:gd name="connsiteY1" fmla="*/ 641269 h 753413"/>
                <a:gd name="connsiteX2" fmla="*/ 141304 w 1540126"/>
                <a:gd name="connsiteY2" fmla="*/ 53714 h 753413"/>
                <a:gd name="connsiteX3" fmla="*/ 222837 w 1540126"/>
                <a:gd name="connsiteY3" fmla="*/ 40 h 753413"/>
                <a:gd name="connsiteX4" fmla="*/ 1302337 w 1540126"/>
                <a:gd name="connsiteY4" fmla="*/ 39 h 753413"/>
                <a:gd name="connsiteX5" fmla="*/ 1403216 w 1540126"/>
                <a:gd name="connsiteY5" fmla="*/ 63239 h 753413"/>
                <a:gd name="connsiteX6" fmla="*/ 1537285 w 1540126"/>
                <a:gd name="connsiteY6" fmla="*/ 638214 h 753413"/>
                <a:gd name="connsiteX7" fmla="*/ 1467016 w 1540126"/>
                <a:gd name="connsiteY7" fmla="*/ 750238 h 753413"/>
                <a:gd name="connsiteX8" fmla="*/ 62168 w 1540126"/>
                <a:gd name="connsiteY8" fmla="*/ 753413 h 753413"/>
                <a:gd name="connsiteX0" fmla="*/ 62168 w 1540126"/>
                <a:gd name="connsiteY0" fmla="*/ 756579 h 756579"/>
                <a:gd name="connsiteX1" fmla="*/ 1783 w 1540126"/>
                <a:gd name="connsiteY1" fmla="*/ 644435 h 756579"/>
                <a:gd name="connsiteX2" fmla="*/ 141304 w 1540126"/>
                <a:gd name="connsiteY2" fmla="*/ 56880 h 756579"/>
                <a:gd name="connsiteX3" fmla="*/ 245062 w 1540126"/>
                <a:gd name="connsiteY3" fmla="*/ 31 h 756579"/>
                <a:gd name="connsiteX4" fmla="*/ 1302337 w 1540126"/>
                <a:gd name="connsiteY4" fmla="*/ 3205 h 756579"/>
                <a:gd name="connsiteX5" fmla="*/ 1403216 w 1540126"/>
                <a:gd name="connsiteY5" fmla="*/ 66405 h 756579"/>
                <a:gd name="connsiteX6" fmla="*/ 1537285 w 1540126"/>
                <a:gd name="connsiteY6" fmla="*/ 641380 h 756579"/>
                <a:gd name="connsiteX7" fmla="*/ 1467016 w 1540126"/>
                <a:gd name="connsiteY7" fmla="*/ 753404 h 756579"/>
                <a:gd name="connsiteX8" fmla="*/ 62168 w 1540126"/>
                <a:gd name="connsiteY8" fmla="*/ 756579 h 756579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41304 w 1540126"/>
                <a:gd name="connsiteY2" fmla="*/ 53715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  <a:gd name="connsiteX0" fmla="*/ 62168 w 1540126"/>
                <a:gd name="connsiteY0" fmla="*/ 753414 h 753414"/>
                <a:gd name="connsiteX1" fmla="*/ 1783 w 1540126"/>
                <a:gd name="connsiteY1" fmla="*/ 641270 h 753414"/>
                <a:gd name="connsiteX2" fmla="*/ 138129 w 1540126"/>
                <a:gd name="connsiteY2" fmla="*/ 63240 h 753414"/>
                <a:gd name="connsiteX3" fmla="*/ 226012 w 1540126"/>
                <a:gd name="connsiteY3" fmla="*/ 41 h 753414"/>
                <a:gd name="connsiteX4" fmla="*/ 1302337 w 1540126"/>
                <a:gd name="connsiteY4" fmla="*/ 40 h 753414"/>
                <a:gd name="connsiteX5" fmla="*/ 1403216 w 1540126"/>
                <a:gd name="connsiteY5" fmla="*/ 63240 h 753414"/>
                <a:gd name="connsiteX6" fmla="*/ 1537285 w 1540126"/>
                <a:gd name="connsiteY6" fmla="*/ 638215 h 753414"/>
                <a:gd name="connsiteX7" fmla="*/ 1467016 w 1540126"/>
                <a:gd name="connsiteY7" fmla="*/ 750239 h 753414"/>
                <a:gd name="connsiteX8" fmla="*/ 62168 w 1540126"/>
                <a:gd name="connsiteY8" fmla="*/ 753414 h 753414"/>
                <a:gd name="connsiteX0" fmla="*/ 62168 w 1540126"/>
                <a:gd name="connsiteY0" fmla="*/ 753418 h 753418"/>
                <a:gd name="connsiteX1" fmla="*/ 1783 w 1540126"/>
                <a:gd name="connsiteY1" fmla="*/ 641274 h 753418"/>
                <a:gd name="connsiteX2" fmla="*/ 138129 w 1540126"/>
                <a:gd name="connsiteY2" fmla="*/ 63244 h 753418"/>
                <a:gd name="connsiteX3" fmla="*/ 226012 w 1540126"/>
                <a:gd name="connsiteY3" fmla="*/ 45 h 753418"/>
                <a:gd name="connsiteX4" fmla="*/ 1302337 w 1540126"/>
                <a:gd name="connsiteY4" fmla="*/ 44 h 753418"/>
                <a:gd name="connsiteX5" fmla="*/ 1403216 w 1540126"/>
                <a:gd name="connsiteY5" fmla="*/ 63244 h 753418"/>
                <a:gd name="connsiteX6" fmla="*/ 1537285 w 1540126"/>
                <a:gd name="connsiteY6" fmla="*/ 638219 h 753418"/>
                <a:gd name="connsiteX7" fmla="*/ 1467016 w 1540126"/>
                <a:gd name="connsiteY7" fmla="*/ 750243 h 753418"/>
                <a:gd name="connsiteX8" fmla="*/ 62168 w 1540126"/>
                <a:gd name="connsiteY8" fmla="*/ 753418 h 75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40126" h="753418">
                  <a:moveTo>
                    <a:pt x="62168" y="753418"/>
                  </a:moveTo>
                  <a:cubicBezTo>
                    <a:pt x="1244" y="747787"/>
                    <a:pt x="-3968" y="678655"/>
                    <a:pt x="1783" y="641274"/>
                  </a:cubicBezTo>
                  <a:lnTo>
                    <a:pt x="138129" y="63244"/>
                  </a:lnTo>
                  <a:cubicBezTo>
                    <a:pt x="149432" y="19953"/>
                    <a:pt x="192484" y="-1114"/>
                    <a:pt x="226012" y="45"/>
                  </a:cubicBezTo>
                  <a:lnTo>
                    <a:pt x="1302337" y="44"/>
                  </a:lnTo>
                  <a:cubicBezTo>
                    <a:pt x="1339138" y="-1114"/>
                    <a:pt x="1394990" y="23127"/>
                    <a:pt x="1403216" y="63244"/>
                  </a:cubicBezTo>
                  <a:cubicBezTo>
                    <a:pt x="1458489" y="277127"/>
                    <a:pt x="1482012" y="424336"/>
                    <a:pt x="1537285" y="638219"/>
                  </a:cubicBezTo>
                  <a:cubicBezTo>
                    <a:pt x="1548787" y="678735"/>
                    <a:pt x="1525364" y="751002"/>
                    <a:pt x="1467016" y="750243"/>
                  </a:cubicBezTo>
                  <a:lnTo>
                    <a:pt x="62168" y="75341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A857D1-B394-6E7A-8DE1-0EA9C1D23A03}"/>
                </a:ext>
              </a:extLst>
            </p:cNvPr>
            <p:cNvGrpSpPr/>
            <p:nvPr/>
          </p:nvGrpSpPr>
          <p:grpSpPr>
            <a:xfrm>
              <a:off x="4553381" y="2818811"/>
              <a:ext cx="3062380" cy="457200"/>
              <a:chOff x="4684144" y="1837427"/>
              <a:chExt cx="3062380" cy="4572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9CF2B3D-818D-61BA-5AB2-66104C6AF2A8}"/>
                  </a:ext>
                </a:extLst>
              </p:cNvPr>
              <p:cNvSpPr/>
              <p:nvPr/>
            </p:nvSpPr>
            <p:spPr>
              <a:xfrm>
                <a:off x="468414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DC5D3D4-29AE-4A18-B447-EE2DC6878DAF}"/>
                  </a:ext>
                </a:extLst>
              </p:cNvPr>
              <p:cNvSpPr/>
              <p:nvPr/>
            </p:nvSpPr>
            <p:spPr>
              <a:xfrm>
                <a:off x="533543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4F7625B-A264-D479-5AE5-B470F922CF03}"/>
                  </a:ext>
                </a:extLst>
              </p:cNvPr>
              <p:cNvSpPr/>
              <p:nvPr/>
            </p:nvSpPr>
            <p:spPr>
              <a:xfrm>
                <a:off x="598673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DBA09F17-F8D7-1A52-5138-70F34C92FF1C}"/>
                  </a:ext>
                </a:extLst>
              </p:cNvPr>
              <p:cNvSpPr/>
              <p:nvPr/>
            </p:nvSpPr>
            <p:spPr>
              <a:xfrm>
                <a:off x="6638029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29F0889-AA6C-CDE5-0278-7BA9BAC04DA6}"/>
                  </a:ext>
                </a:extLst>
              </p:cNvPr>
              <p:cNvSpPr/>
              <p:nvPr/>
            </p:nvSpPr>
            <p:spPr>
              <a:xfrm>
                <a:off x="7289324" y="1837427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19825D2-F5D4-C0A2-A2B2-FB8C302ED8DA}"/>
                </a:ext>
              </a:extLst>
            </p:cNvPr>
            <p:cNvGrpSpPr/>
            <p:nvPr/>
          </p:nvGrpSpPr>
          <p:grpSpPr>
            <a:xfrm>
              <a:off x="4886217" y="3569310"/>
              <a:ext cx="2411085" cy="457200"/>
              <a:chOff x="4949403" y="2587925"/>
              <a:chExt cx="2411085" cy="457200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E5D5CA7-ACF2-B0F4-AB2F-3C65C4BFEDDF}"/>
                  </a:ext>
                </a:extLst>
              </p:cNvPr>
              <p:cNvSpPr/>
              <p:nvPr/>
            </p:nvSpPr>
            <p:spPr>
              <a:xfrm>
                <a:off x="494940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82600F-4E4C-4390-69B6-3CD451B7820C}"/>
                  </a:ext>
                </a:extLst>
              </p:cNvPr>
              <p:cNvSpPr/>
              <p:nvPr/>
            </p:nvSpPr>
            <p:spPr>
              <a:xfrm>
                <a:off x="560069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B21DC38-E02D-4711-1A44-9C81018A23ED}"/>
                  </a:ext>
                </a:extLst>
              </p:cNvPr>
              <p:cNvSpPr/>
              <p:nvPr/>
            </p:nvSpPr>
            <p:spPr>
              <a:xfrm>
                <a:off x="6251993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46777C-44B6-1471-8B25-B3F5AE5F4760}"/>
                  </a:ext>
                </a:extLst>
              </p:cNvPr>
              <p:cNvSpPr/>
              <p:nvPr/>
            </p:nvSpPr>
            <p:spPr>
              <a:xfrm>
                <a:off x="6903288" y="2587925"/>
                <a:ext cx="457200" cy="4572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7031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85878678-B9C6-1AEF-1359-AC7715189738}"/>
              </a:ext>
            </a:extLst>
          </p:cNvPr>
          <p:cNvSpPr txBox="1">
            <a:spLocks/>
          </p:cNvSpPr>
          <p:nvPr/>
        </p:nvSpPr>
        <p:spPr>
          <a:xfrm>
            <a:off x="101600" y="136526"/>
            <a:ext cx="11988802" cy="63933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Summer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00A517B-D28C-1989-395A-2936854DE314}"/>
              </a:ext>
            </a:extLst>
          </p:cNvPr>
          <p:cNvGrpSpPr/>
          <p:nvPr/>
        </p:nvGrpSpPr>
        <p:grpSpPr>
          <a:xfrm>
            <a:off x="3672840" y="-358774"/>
            <a:ext cx="4838700" cy="7017306"/>
            <a:chOff x="3672840" y="-358774"/>
            <a:chExt cx="4838700" cy="701730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40DBDD5-8DDC-2899-9D4D-69D74719ADEB}"/>
                </a:ext>
              </a:extLst>
            </p:cNvPr>
            <p:cNvSpPr/>
            <p:nvPr/>
          </p:nvSpPr>
          <p:spPr>
            <a:xfrm>
              <a:off x="3672840" y="1005840"/>
              <a:ext cx="4838700" cy="48463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3B2FAB-DB89-5AF8-7E4F-700901CA4A3E}"/>
                </a:ext>
              </a:extLst>
            </p:cNvPr>
            <p:cNvSpPr txBox="1"/>
            <p:nvPr/>
          </p:nvSpPr>
          <p:spPr>
            <a:xfrm>
              <a:off x="3705919" y="-358774"/>
              <a:ext cx="3599062" cy="70173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5000" b="1" dirty="0">
                  <a:latin typeface="Symbol" panose="05050102010706020507" pitchFamily="18" charset="2"/>
                </a:rPr>
                <a:t>S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4376C9E-6FE0-75DD-1198-1C254BA76DAC}"/>
                </a:ext>
              </a:extLst>
            </p:cNvPr>
            <p:cNvSpPr/>
            <p:nvPr/>
          </p:nvSpPr>
          <p:spPr>
            <a:xfrm>
              <a:off x="6587921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4012B5-0938-EF1A-B2ED-BC12EC864C57}"/>
                </a:ext>
              </a:extLst>
            </p:cNvPr>
            <p:cNvSpPr/>
            <p:nvPr/>
          </p:nvSpPr>
          <p:spPr>
            <a:xfrm>
              <a:off x="7189860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38004D7-A97B-FE94-F2B3-583FD9201DAF}"/>
                </a:ext>
              </a:extLst>
            </p:cNvPr>
            <p:cNvSpPr/>
            <p:nvPr/>
          </p:nvSpPr>
          <p:spPr>
            <a:xfrm>
              <a:off x="7791799" y="3200400"/>
              <a:ext cx="457200" cy="457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3531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11792</TotalTime>
  <Words>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20</cp:revision>
  <dcterms:created xsi:type="dcterms:W3CDTF">2020-04-13T18:49:30Z</dcterms:created>
  <dcterms:modified xsi:type="dcterms:W3CDTF">2024-01-25T13:51:39Z</dcterms:modified>
</cp:coreProperties>
</file>