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2600" y="-6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14</cp:revision>
  <dcterms:created xsi:type="dcterms:W3CDTF">2020-04-13T18:49:30Z</dcterms:created>
  <dcterms:modified xsi:type="dcterms:W3CDTF">2020-04-15T13:51:32Z</dcterms:modified>
</cp:coreProperties>
</file>