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5396" y="-10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132DB-9BDD-FB83-3E43-0B0C0D6B2F39}"/>
              </a:ext>
            </a:extLst>
          </p:cNvPr>
          <p:cNvGrpSpPr/>
          <p:nvPr/>
        </p:nvGrpSpPr>
        <p:grpSpPr>
          <a:xfrm>
            <a:off x="4048816" y="1742877"/>
            <a:ext cx="4966259" cy="4130863"/>
            <a:chOff x="4048816" y="1742877"/>
            <a:chExt cx="4966259" cy="41308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7F92E268-630E-5A76-253D-63030C9FFCA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JLauncher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41047-3EA1-6A4C-7C43-CB633C946C9E}"/>
              </a:ext>
            </a:extLst>
          </p:cNvPr>
          <p:cNvGrpSpPr/>
          <p:nvPr/>
        </p:nvGrpSpPr>
        <p:grpSpPr>
          <a:xfrm>
            <a:off x="8851769" y="5763540"/>
            <a:ext cx="315706" cy="262600"/>
            <a:chOff x="4048816" y="1742877"/>
            <a:chExt cx="4966259" cy="4130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F92CBB-5571-C496-D092-C20B2C629A54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D58227C-C6EE-8CA8-A6F6-BF1D69D13C8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11145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18</cp:revision>
  <dcterms:created xsi:type="dcterms:W3CDTF">2020-04-13T18:49:30Z</dcterms:created>
  <dcterms:modified xsi:type="dcterms:W3CDTF">2023-12-24T22:31:41Z</dcterms:modified>
</cp:coreProperties>
</file>