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B4FEB-C822-4177-86F3-580C52682AAE}"/>
              </a:ext>
            </a:extLst>
          </p:cNvPr>
          <p:cNvGrpSpPr/>
          <p:nvPr/>
        </p:nvGrpSpPr>
        <p:grpSpPr>
          <a:xfrm>
            <a:off x="6905625" y="327328"/>
            <a:ext cx="2457450" cy="3062377"/>
            <a:chOff x="6905625" y="327328"/>
            <a:chExt cx="2457450" cy="3062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43715D-A67F-4457-8F79-3EC181306EDF}"/>
                </a:ext>
              </a:extLst>
            </p:cNvPr>
            <p:cNvSpPr/>
            <p:nvPr/>
          </p:nvSpPr>
          <p:spPr>
            <a:xfrm>
              <a:off x="6905625" y="628649"/>
              <a:ext cx="2457450" cy="2459736"/>
            </a:xfrm>
            <a:prstGeom prst="ellipse">
              <a:avLst/>
            </a:prstGeom>
            <a:gradFill flip="none" rotWithShape="1">
              <a:gsLst>
                <a:gs pos="0">
                  <a:srgbClr val="3379B9">
                    <a:shade val="30000"/>
                    <a:satMod val="115000"/>
                  </a:srgbClr>
                </a:gs>
                <a:gs pos="50000">
                  <a:srgbClr val="3379B9">
                    <a:shade val="67500"/>
                    <a:satMod val="115000"/>
                  </a:srgbClr>
                </a:gs>
                <a:gs pos="100000">
                  <a:srgbClr val="3379B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DAF17-96CC-4379-97AB-22625EA7F280}"/>
                </a:ext>
              </a:extLst>
            </p:cNvPr>
            <p:cNvSpPr txBox="1"/>
            <p:nvPr/>
          </p:nvSpPr>
          <p:spPr>
            <a:xfrm>
              <a:off x="7515883" y="327328"/>
              <a:ext cx="1418658" cy="30623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9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58FD0-44C3-48E9-A8A0-15EB57C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882"/>
          <a:stretch/>
        </p:blipFill>
        <p:spPr>
          <a:xfrm>
            <a:off x="4794391" y="2133600"/>
            <a:ext cx="2603218" cy="25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16</cp:revision>
  <dcterms:created xsi:type="dcterms:W3CDTF">2020-04-13T18:49:30Z</dcterms:created>
  <dcterms:modified xsi:type="dcterms:W3CDTF">2020-04-15T14:12:09Z</dcterms:modified>
</cp:coreProperties>
</file>