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4" r:id="rId4"/>
    <p:sldId id="262" r:id="rId5"/>
    <p:sldId id="258" r:id="rId6"/>
    <p:sldId id="259" r:id="rId7"/>
    <p:sldId id="260" r:id="rId8"/>
    <p:sldId id="263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BC8"/>
    <a:srgbClr val="4472C4"/>
    <a:srgbClr val="D0943D"/>
    <a:srgbClr val="FCD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-1380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2BC2-81C5-48A4-86D4-CB201EADD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F14C-1D12-4D3D-89C6-C44CCBF56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00627-C88A-4AD2-9043-9274354A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1B8CF-60EB-4A9A-95F3-010B5E2B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FF272-4D85-4F32-A689-2C9C3374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AD79-0628-48F8-96FD-8DC1046A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1F7CD-C81C-4821-A422-8C24E995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AE0F1-5669-46B3-ACC0-2FE7B9619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AD2A3-AF58-435C-9A30-466E7182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04FD0-EA6D-47A7-B28B-0BCE737D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B0153-6B5C-41CA-AFBC-6901A9DA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01F1-97BE-4F90-B6D7-98AC5A10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89197-B16F-42D1-8527-C734EFFC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37D73-10AA-440A-8ADC-65AF0CA72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304FB-4594-40C5-B659-258E3190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62AB5-A424-4726-869A-88FB7D7D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4DD65-CE1E-4962-B0DB-034AED4F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35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D0B2-6653-4FFB-A38A-C1013351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3376B-5C87-4C30-A84F-CF4F3D1E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4F6A-25F9-423B-A089-50391148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C795-E293-49FF-8396-935D59BB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150D0-E773-4BA2-9058-91E3DA5F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6F021-2B03-4094-BE6A-CF4AEB9EA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BF693-03C4-46C7-9418-E4113BB68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6040-8CB4-4066-BFA5-5551E443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9CC91-D5CC-4441-82F2-B2A76A73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3138-3D84-4467-91BA-5D246509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6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0CB4-010E-45B4-9035-257FCC5F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B945-E6B6-4E81-B9C9-AA537A137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8F64-DE59-4231-AC98-5DEAB3CD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5309-B952-41AA-B89F-B782DAFB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2FA53-5EFE-4D8B-83B7-E73E6AB6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5E91-7EDC-4CC7-8949-0037EC7D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C172D-7567-40DC-BACB-0C6805997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F072-636A-45CE-AB1E-F95DA414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36290-553F-45C1-A413-8ABAA2AC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F3E0D-E0CF-446E-B2C2-1BF0FA5C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B6D9-0684-4D71-8A9E-0A31E168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71CA-F17E-4694-B062-4358F0D92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C20A1-D95C-4583-94F4-B5B90DB7C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0291E-3329-42C3-BFF0-43B9DFE2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80EAE-D780-400C-88C5-9605814A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8A0D4-8187-4D2B-8C1F-A3F626D3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5A20-9D9F-477E-82E8-B7DDFFF8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EC7B7-3ED0-4069-8076-566F5143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86256-A740-48D4-8B6F-30E856322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082D5-67AC-4BE6-BA38-F49D2ABE3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C4464-1977-4A6D-A6AE-915FD63E1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4C141-FBE0-4FA2-B226-F7098411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4E779-BF7B-4D49-A88E-AECB31B8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6AF9C-9317-4FDC-B3B9-149E737A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9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B6AF-E0D3-4E61-BDFF-5E0DC0AA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98A2F-7C37-4EAE-BE3F-7CFCE335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36D4E-150B-49DA-A5CD-75CDB2D7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C649A-1ACE-4A07-B81E-4C31CE23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4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5668-EEE4-4AFA-B15A-83B17FE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06F51-A9A0-45E6-AAB4-75C495F5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D126F-6B69-424E-9DA2-01551D65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nvas7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5668-EEE4-4AFA-B15A-83B17FE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06F51-A9A0-45E6-AAB4-75C495F5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D126F-6B69-424E-9DA2-01551D65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DDDF1-FDCC-4A16-9AE2-33F7FB21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9500" y="952500"/>
            <a:ext cx="4953000" cy="495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4FE8E-B9BF-4405-A76E-6501CDD44121}"/>
              </a:ext>
            </a:extLst>
          </p:cNvPr>
          <p:cNvSpPr txBox="1"/>
          <p:nvPr userDrawn="1"/>
        </p:nvSpPr>
        <p:spPr>
          <a:xfrm>
            <a:off x="3619500" y="58659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768 x 768</a:t>
            </a:r>
          </a:p>
        </p:txBody>
      </p:sp>
    </p:spTree>
    <p:extLst>
      <p:ext uri="{BB962C8B-B14F-4D97-AF65-F5344CB8AC3E}">
        <p14:creationId xmlns:p14="http://schemas.microsoft.com/office/powerpoint/2010/main" val="45341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nvas768/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5668-EEE4-4AFA-B15A-83B17FE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06F51-A9A0-45E6-AAB4-75C495F5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D126F-6B69-424E-9DA2-01551D65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4FE8E-B9BF-4405-A76E-6501CDD44121}"/>
              </a:ext>
            </a:extLst>
          </p:cNvPr>
          <p:cNvSpPr txBox="1"/>
          <p:nvPr userDrawn="1"/>
        </p:nvSpPr>
        <p:spPr>
          <a:xfrm>
            <a:off x="3619500" y="58659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768 x 768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9E4BC20-6053-8FE7-C0E4-8F0C12AC8F72}"/>
              </a:ext>
            </a:extLst>
          </p:cNvPr>
          <p:cNvGrpSpPr/>
          <p:nvPr userDrawn="1"/>
        </p:nvGrpSpPr>
        <p:grpSpPr>
          <a:xfrm>
            <a:off x="3619500" y="952500"/>
            <a:ext cx="4953000" cy="4953000"/>
            <a:chOff x="3619500" y="952500"/>
            <a:chExt cx="4953000" cy="4953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8DDDF1-FDCC-4A16-9AE2-33F7FB214C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619500" y="952500"/>
              <a:ext cx="4953000" cy="4953000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C79C60-236E-E373-5820-ADBB8E8A7A5D}"/>
                </a:ext>
              </a:extLst>
            </p:cNvPr>
            <p:cNvCxnSpPr>
              <a:stCxn id="5" idx="0"/>
              <a:endCxn id="5" idx="2"/>
            </p:cNvCxnSpPr>
            <p:nvPr userDrawn="1"/>
          </p:nvCxnSpPr>
          <p:spPr>
            <a:xfrm>
              <a:off x="6096000" y="952500"/>
              <a:ext cx="0" cy="4953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58F0916-E4AE-DA4F-FA51-EC1E9A59DEA9}"/>
                </a:ext>
              </a:extLst>
            </p:cNvPr>
            <p:cNvCxnSpPr/>
            <p:nvPr userDrawn="1"/>
          </p:nvCxnSpPr>
          <p:spPr>
            <a:xfrm>
              <a:off x="4896928" y="952500"/>
              <a:ext cx="0" cy="4953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B4057A-B753-22FA-BE04-78CBB1012A52}"/>
                </a:ext>
              </a:extLst>
            </p:cNvPr>
            <p:cNvCxnSpPr/>
            <p:nvPr userDrawn="1"/>
          </p:nvCxnSpPr>
          <p:spPr>
            <a:xfrm>
              <a:off x="7346830" y="952500"/>
              <a:ext cx="0" cy="4953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A56E5AF-0E50-48EA-D67D-7B74BE31DFD1}"/>
                </a:ext>
              </a:extLst>
            </p:cNvPr>
            <p:cNvCxnSpPr/>
            <p:nvPr userDrawn="1"/>
          </p:nvCxnSpPr>
          <p:spPr>
            <a:xfrm>
              <a:off x="7950680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63181B-5716-14E4-E817-7D567ABA75F2}"/>
                </a:ext>
              </a:extLst>
            </p:cNvPr>
            <p:cNvCxnSpPr/>
            <p:nvPr userDrawn="1"/>
          </p:nvCxnSpPr>
          <p:spPr>
            <a:xfrm>
              <a:off x="6734355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0BF19F-4BB1-578C-1C35-B5B9B78EC1C8}"/>
                </a:ext>
              </a:extLst>
            </p:cNvPr>
            <p:cNvCxnSpPr/>
            <p:nvPr userDrawn="1"/>
          </p:nvCxnSpPr>
          <p:spPr>
            <a:xfrm>
              <a:off x="5509404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1B0884-49F3-BCEC-62B2-DA8322944B63}"/>
                </a:ext>
              </a:extLst>
            </p:cNvPr>
            <p:cNvCxnSpPr/>
            <p:nvPr userDrawn="1"/>
          </p:nvCxnSpPr>
          <p:spPr>
            <a:xfrm>
              <a:off x="4258574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60D9FCD-BC46-749A-D114-6428E95150B5}"/>
                </a:ext>
              </a:extLst>
            </p:cNvPr>
            <p:cNvCxnSpPr/>
            <p:nvPr userDrawn="1"/>
          </p:nvCxnSpPr>
          <p:spPr>
            <a:xfrm>
              <a:off x="6412302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85C370F-FAC3-587B-2F69-48F134365C8B}"/>
                </a:ext>
              </a:extLst>
            </p:cNvPr>
            <p:cNvCxnSpPr/>
            <p:nvPr userDrawn="1"/>
          </p:nvCxnSpPr>
          <p:spPr>
            <a:xfrm>
              <a:off x="5213230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F6C85EF-3A30-D193-6FD2-8B9F8392DE15}"/>
                </a:ext>
              </a:extLst>
            </p:cNvPr>
            <p:cNvCxnSpPr/>
            <p:nvPr userDrawn="1"/>
          </p:nvCxnSpPr>
          <p:spPr>
            <a:xfrm>
              <a:off x="7663132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2513460-3C86-41A9-23DB-CDC886654691}"/>
                </a:ext>
              </a:extLst>
            </p:cNvPr>
            <p:cNvCxnSpPr/>
            <p:nvPr userDrawn="1"/>
          </p:nvCxnSpPr>
          <p:spPr>
            <a:xfrm>
              <a:off x="8266982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D4973E6-A163-7289-B3DE-EFF8F0815D8B}"/>
                </a:ext>
              </a:extLst>
            </p:cNvPr>
            <p:cNvCxnSpPr/>
            <p:nvPr userDrawn="1"/>
          </p:nvCxnSpPr>
          <p:spPr>
            <a:xfrm>
              <a:off x="7050657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4B905E-F34A-BDDE-D4AE-D57ADDCABEC9}"/>
                </a:ext>
              </a:extLst>
            </p:cNvPr>
            <p:cNvCxnSpPr/>
            <p:nvPr userDrawn="1"/>
          </p:nvCxnSpPr>
          <p:spPr>
            <a:xfrm>
              <a:off x="5802846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4E8B480-DD49-D557-C282-FC95C3A14C3A}"/>
                </a:ext>
              </a:extLst>
            </p:cNvPr>
            <p:cNvCxnSpPr/>
            <p:nvPr userDrawn="1"/>
          </p:nvCxnSpPr>
          <p:spPr>
            <a:xfrm>
              <a:off x="4574876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D793A45-A37C-841D-E563-3163DD69E6E9}"/>
                </a:ext>
              </a:extLst>
            </p:cNvPr>
            <p:cNvCxnSpPr/>
            <p:nvPr userDrawn="1"/>
          </p:nvCxnSpPr>
          <p:spPr>
            <a:xfrm>
              <a:off x="3948024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A95FE22-C66A-B298-9224-E53B9CBBC9A5}"/>
                </a:ext>
              </a:extLst>
            </p:cNvPr>
            <p:cNvCxnSpPr/>
            <p:nvPr userDrawn="1"/>
          </p:nvCxnSpPr>
          <p:spPr>
            <a:xfrm rot="5400000">
              <a:off x="6096000" y="954367"/>
              <a:ext cx="0" cy="4953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2B7EB2-5DE6-F2AB-FFBE-722398805FB1}"/>
                </a:ext>
              </a:extLst>
            </p:cNvPr>
            <p:cNvCxnSpPr/>
            <p:nvPr userDrawn="1"/>
          </p:nvCxnSpPr>
          <p:spPr>
            <a:xfrm rot="5400000">
              <a:off x="6096000" y="-252325"/>
              <a:ext cx="0" cy="4953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C0B10D-E0BD-45CC-428D-D58208A32729}"/>
                </a:ext>
              </a:extLst>
            </p:cNvPr>
            <p:cNvCxnSpPr/>
            <p:nvPr userDrawn="1"/>
          </p:nvCxnSpPr>
          <p:spPr>
            <a:xfrm rot="5400000">
              <a:off x="6096000" y="2197577"/>
              <a:ext cx="0" cy="4953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56B860A-C138-6AFC-0857-39473237E5AF}"/>
                </a:ext>
              </a:extLst>
            </p:cNvPr>
            <p:cNvCxnSpPr/>
            <p:nvPr userDrawn="1"/>
          </p:nvCxnSpPr>
          <p:spPr>
            <a:xfrm rot="5400000">
              <a:off x="6096000" y="2801427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9B52C1-19BC-43A9-28B0-339A0689031A}"/>
                </a:ext>
              </a:extLst>
            </p:cNvPr>
            <p:cNvCxnSpPr/>
            <p:nvPr userDrawn="1"/>
          </p:nvCxnSpPr>
          <p:spPr>
            <a:xfrm rot="5400000">
              <a:off x="6096000" y="1585102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C514AA-28EB-F313-ED1F-AEE0FCD8B72F}"/>
                </a:ext>
              </a:extLst>
            </p:cNvPr>
            <p:cNvCxnSpPr/>
            <p:nvPr userDrawn="1"/>
          </p:nvCxnSpPr>
          <p:spPr>
            <a:xfrm rot="5400000">
              <a:off x="6096000" y="360151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D8B3D85-4EDA-0E09-B3AE-4E2550D09577}"/>
                </a:ext>
              </a:extLst>
            </p:cNvPr>
            <p:cNvCxnSpPr/>
            <p:nvPr userDrawn="1"/>
          </p:nvCxnSpPr>
          <p:spPr>
            <a:xfrm rot="5400000">
              <a:off x="6096000" y="-890679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63788D-B564-8E39-21CD-329688FFB64C}"/>
                </a:ext>
              </a:extLst>
            </p:cNvPr>
            <p:cNvCxnSpPr/>
            <p:nvPr userDrawn="1"/>
          </p:nvCxnSpPr>
          <p:spPr>
            <a:xfrm rot="5400000">
              <a:off x="6096000" y="1263049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D1784F-6845-67A9-A8D2-2E4D284022E0}"/>
                </a:ext>
              </a:extLst>
            </p:cNvPr>
            <p:cNvCxnSpPr/>
            <p:nvPr userDrawn="1"/>
          </p:nvCxnSpPr>
          <p:spPr>
            <a:xfrm rot="5400000">
              <a:off x="6096000" y="63977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2C9CE7-0105-EFCB-7720-E76003E8ACB0}"/>
                </a:ext>
              </a:extLst>
            </p:cNvPr>
            <p:cNvCxnSpPr/>
            <p:nvPr userDrawn="1"/>
          </p:nvCxnSpPr>
          <p:spPr>
            <a:xfrm rot="5400000">
              <a:off x="6096000" y="2513879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0BEB12-4E34-844C-F77B-CF934F911264}"/>
                </a:ext>
              </a:extLst>
            </p:cNvPr>
            <p:cNvCxnSpPr/>
            <p:nvPr userDrawn="1"/>
          </p:nvCxnSpPr>
          <p:spPr>
            <a:xfrm rot="5400000">
              <a:off x="6096000" y="3117729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8704209-912D-2A11-364A-7C803D740E0A}"/>
                </a:ext>
              </a:extLst>
            </p:cNvPr>
            <p:cNvCxnSpPr/>
            <p:nvPr userDrawn="1"/>
          </p:nvCxnSpPr>
          <p:spPr>
            <a:xfrm rot="5400000">
              <a:off x="6096000" y="1901404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CF9AB5-5B4E-317F-8301-817815780D9C}"/>
                </a:ext>
              </a:extLst>
            </p:cNvPr>
            <p:cNvCxnSpPr/>
            <p:nvPr userDrawn="1"/>
          </p:nvCxnSpPr>
          <p:spPr>
            <a:xfrm rot="5400000">
              <a:off x="6096000" y="645973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7390F8-7257-9D13-311A-299DD9F24025}"/>
                </a:ext>
              </a:extLst>
            </p:cNvPr>
            <p:cNvCxnSpPr/>
            <p:nvPr userDrawn="1"/>
          </p:nvCxnSpPr>
          <p:spPr>
            <a:xfrm rot="5400000">
              <a:off x="6096000" y="-574377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D0653D-C66A-D94B-E3DD-E925FB6D292E}"/>
                </a:ext>
              </a:extLst>
            </p:cNvPr>
            <p:cNvCxnSpPr/>
            <p:nvPr userDrawn="1"/>
          </p:nvCxnSpPr>
          <p:spPr>
            <a:xfrm rot="5400000">
              <a:off x="6096000" y="-1201229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231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C9145-26D6-4ED6-8FB0-4246B977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3BC04-98DB-410B-8939-66AF0AB5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93C25-0C9B-4B6D-AD2C-5402F0189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3F753-79FB-41FF-B056-5F6BF77DE74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BB38A-EECF-4877-8AF8-DF3E21FD9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D2823-40E1-471E-BAC8-3C2ECF521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087252-BCAC-40D7-B59A-039506F27A38}"/>
              </a:ext>
            </a:extLst>
          </p:cNvPr>
          <p:cNvGrpSpPr>
            <a:grpSpLocks noChangeAspect="1"/>
          </p:cNvGrpSpPr>
          <p:nvPr/>
        </p:nvGrpSpPr>
        <p:grpSpPr>
          <a:xfrm>
            <a:off x="5950173" y="3092704"/>
            <a:ext cx="201168" cy="201104"/>
            <a:chOff x="1164771" y="468086"/>
            <a:chExt cx="1280160" cy="115388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435FDBE-0AA7-4DB1-BFB9-DEB830CABCE2}"/>
                </a:ext>
              </a:extLst>
            </p:cNvPr>
            <p:cNvSpPr/>
            <p:nvPr/>
          </p:nvSpPr>
          <p:spPr>
            <a:xfrm>
              <a:off x="1164771" y="707571"/>
              <a:ext cx="1280160" cy="914400"/>
            </a:xfrm>
            <a:prstGeom prst="roundRect">
              <a:avLst>
                <a:gd name="adj" fmla="val 8594"/>
              </a:avLst>
            </a:prstGeom>
            <a:solidFill>
              <a:srgbClr val="FCDF7C"/>
            </a:solidFill>
            <a:ln w="9525">
              <a:solidFill>
                <a:srgbClr val="D094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214C3A54-AFA1-4D1A-8A9B-B989F0593776}"/>
                </a:ext>
              </a:extLst>
            </p:cNvPr>
            <p:cNvSpPr/>
            <p:nvPr/>
          </p:nvSpPr>
          <p:spPr>
            <a:xfrm>
              <a:off x="1240945" y="468086"/>
              <a:ext cx="576943" cy="239485"/>
            </a:xfrm>
            <a:prstGeom prst="round2SameRect">
              <a:avLst/>
            </a:prstGeom>
            <a:solidFill>
              <a:srgbClr val="FCDF7C"/>
            </a:solidFill>
            <a:ln w="9525">
              <a:solidFill>
                <a:srgbClr val="D094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6BB2357-5699-42F3-8041-4EE381D9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11" y="3322311"/>
            <a:ext cx="213378" cy="213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1D70C-DCA1-4428-99D1-8DE8582BB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98" y="3215622"/>
            <a:ext cx="213378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7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3A3B9CBE-C5F1-552D-444D-A87ABCB8E24C}"/>
              </a:ext>
            </a:extLst>
          </p:cNvPr>
          <p:cNvSpPr txBox="1">
            <a:spLocks/>
          </p:cNvSpPr>
          <p:nvPr/>
        </p:nvSpPr>
        <p:spPr>
          <a:xfrm>
            <a:off x="101600" y="136526"/>
            <a:ext cx="11988802" cy="63933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Clock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D82658-BC65-9C4A-DA44-8D923618BDCB}"/>
              </a:ext>
            </a:extLst>
          </p:cNvPr>
          <p:cNvSpPr/>
          <p:nvPr/>
        </p:nvSpPr>
        <p:spPr>
          <a:xfrm>
            <a:off x="3968961" y="1311731"/>
            <a:ext cx="4256955" cy="426110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1143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211373-211A-6555-328E-6D27FD15B506}"/>
              </a:ext>
            </a:extLst>
          </p:cNvPr>
          <p:cNvCxnSpPr>
            <a:cxnSpLocks/>
          </p:cNvCxnSpPr>
          <p:nvPr/>
        </p:nvCxnSpPr>
        <p:spPr>
          <a:xfrm rot="1800000" flipV="1">
            <a:off x="7067103" y="1583688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AD01AC-BED8-4510-DE0A-DED1EEF4EE7A}"/>
              </a:ext>
            </a:extLst>
          </p:cNvPr>
          <p:cNvCxnSpPr>
            <a:cxnSpLocks/>
          </p:cNvCxnSpPr>
          <p:nvPr/>
        </p:nvCxnSpPr>
        <p:spPr>
          <a:xfrm flipV="1">
            <a:off x="6124124" y="1312249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AD1340-43ED-87BE-A46E-227B1492E0F0}"/>
              </a:ext>
            </a:extLst>
          </p:cNvPr>
          <p:cNvCxnSpPr>
            <a:cxnSpLocks/>
          </p:cNvCxnSpPr>
          <p:nvPr/>
        </p:nvCxnSpPr>
        <p:spPr>
          <a:xfrm flipV="1">
            <a:off x="6092493" y="5044525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1D784B-DD01-0413-163F-83A55E831E46}"/>
              </a:ext>
            </a:extLst>
          </p:cNvPr>
          <p:cNvCxnSpPr>
            <a:cxnSpLocks/>
          </p:cNvCxnSpPr>
          <p:nvPr/>
        </p:nvCxnSpPr>
        <p:spPr>
          <a:xfrm rot="5400000" flipV="1">
            <a:off x="7956286" y="3173053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192513-398C-4DD6-2DED-AD9A11608776}"/>
              </a:ext>
            </a:extLst>
          </p:cNvPr>
          <p:cNvCxnSpPr>
            <a:cxnSpLocks/>
          </p:cNvCxnSpPr>
          <p:nvPr/>
        </p:nvCxnSpPr>
        <p:spPr>
          <a:xfrm rot="5400000" flipV="1">
            <a:off x="4235713" y="3207385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D105C5-C64C-59D2-5905-9CBE9A96C478}"/>
              </a:ext>
            </a:extLst>
          </p:cNvPr>
          <p:cNvCxnSpPr>
            <a:cxnSpLocks/>
          </p:cNvCxnSpPr>
          <p:nvPr/>
        </p:nvCxnSpPr>
        <p:spPr>
          <a:xfrm rot="1800000" flipV="1">
            <a:off x="5194401" y="4800167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9A94283-5FDC-5348-728C-045477BFE556}"/>
              </a:ext>
            </a:extLst>
          </p:cNvPr>
          <p:cNvCxnSpPr>
            <a:cxnSpLocks/>
          </p:cNvCxnSpPr>
          <p:nvPr/>
        </p:nvCxnSpPr>
        <p:spPr>
          <a:xfrm rot="3600000" flipV="1">
            <a:off x="4487173" y="4088173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E2CCAA-A099-A5D7-90F6-7DAD7E6E3E6E}"/>
              </a:ext>
            </a:extLst>
          </p:cNvPr>
          <p:cNvCxnSpPr>
            <a:cxnSpLocks/>
          </p:cNvCxnSpPr>
          <p:nvPr/>
        </p:nvCxnSpPr>
        <p:spPr>
          <a:xfrm rot="7200000" flipV="1">
            <a:off x="7712451" y="4107573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272F5F6-4F4F-4667-040E-6FB02A002768}"/>
              </a:ext>
            </a:extLst>
          </p:cNvPr>
          <p:cNvCxnSpPr>
            <a:cxnSpLocks/>
          </p:cNvCxnSpPr>
          <p:nvPr/>
        </p:nvCxnSpPr>
        <p:spPr>
          <a:xfrm rot="7200000" flipV="1">
            <a:off x="4471642" y="2270077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4938F39-092A-216F-8882-4677DADE66D5}"/>
              </a:ext>
            </a:extLst>
          </p:cNvPr>
          <p:cNvCxnSpPr>
            <a:cxnSpLocks/>
          </p:cNvCxnSpPr>
          <p:nvPr/>
        </p:nvCxnSpPr>
        <p:spPr>
          <a:xfrm rot="9000000" flipV="1">
            <a:off x="5183660" y="1583688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4A9C80-9CC3-DD47-26D9-657A63B12DDF}"/>
              </a:ext>
            </a:extLst>
          </p:cNvPr>
          <p:cNvCxnSpPr>
            <a:cxnSpLocks/>
          </p:cNvCxnSpPr>
          <p:nvPr/>
        </p:nvCxnSpPr>
        <p:spPr>
          <a:xfrm rot="9000000" flipV="1">
            <a:off x="7049752" y="4784926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6C4D386-D6EF-EDEE-45BB-8BF3273EB12B}"/>
              </a:ext>
            </a:extLst>
          </p:cNvPr>
          <p:cNvCxnSpPr>
            <a:cxnSpLocks/>
          </p:cNvCxnSpPr>
          <p:nvPr/>
        </p:nvCxnSpPr>
        <p:spPr>
          <a:xfrm rot="3600000" flipV="1">
            <a:off x="7698094" y="2269786"/>
            <a:ext cx="0" cy="502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B45D286-5854-5888-503B-A4093E51D7B2}"/>
              </a:ext>
            </a:extLst>
          </p:cNvPr>
          <p:cNvCxnSpPr>
            <a:cxnSpLocks/>
          </p:cNvCxnSpPr>
          <p:nvPr/>
        </p:nvCxnSpPr>
        <p:spPr>
          <a:xfrm flipV="1">
            <a:off x="6124124" y="2331720"/>
            <a:ext cx="261436" cy="1118183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6D5D1CE-0EB6-0AFF-9470-38F8C438C048}"/>
              </a:ext>
            </a:extLst>
          </p:cNvPr>
          <p:cNvCxnSpPr>
            <a:cxnSpLocks/>
          </p:cNvCxnSpPr>
          <p:nvPr/>
        </p:nvCxnSpPr>
        <p:spPr>
          <a:xfrm>
            <a:off x="6124124" y="3447373"/>
            <a:ext cx="332425" cy="1409343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5511EF3-6CD7-6C74-02E4-676A4AD16690}"/>
              </a:ext>
            </a:extLst>
          </p:cNvPr>
          <p:cNvSpPr/>
          <p:nvPr/>
        </p:nvSpPr>
        <p:spPr>
          <a:xfrm>
            <a:off x="6102017" y="3424513"/>
            <a:ext cx="45719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0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3B4FEB-C822-4177-86F3-580C52682AAE}"/>
              </a:ext>
            </a:extLst>
          </p:cNvPr>
          <p:cNvGrpSpPr/>
          <p:nvPr/>
        </p:nvGrpSpPr>
        <p:grpSpPr>
          <a:xfrm>
            <a:off x="6905625" y="327328"/>
            <a:ext cx="2457450" cy="3062377"/>
            <a:chOff x="6905625" y="327328"/>
            <a:chExt cx="2457450" cy="306237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43715D-A67F-4457-8F79-3EC181306EDF}"/>
                </a:ext>
              </a:extLst>
            </p:cNvPr>
            <p:cNvSpPr/>
            <p:nvPr/>
          </p:nvSpPr>
          <p:spPr>
            <a:xfrm>
              <a:off x="6905625" y="628649"/>
              <a:ext cx="2457450" cy="2459736"/>
            </a:xfrm>
            <a:prstGeom prst="ellipse">
              <a:avLst/>
            </a:prstGeom>
            <a:gradFill flip="none" rotWithShape="1">
              <a:gsLst>
                <a:gs pos="0">
                  <a:srgbClr val="3379B9">
                    <a:shade val="30000"/>
                    <a:satMod val="115000"/>
                  </a:srgbClr>
                </a:gs>
                <a:gs pos="50000">
                  <a:srgbClr val="3379B9">
                    <a:shade val="67500"/>
                    <a:satMod val="115000"/>
                  </a:srgbClr>
                </a:gs>
                <a:gs pos="100000">
                  <a:srgbClr val="3379B9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2DAF17-96CC-4379-97AB-22625EA7F280}"/>
                </a:ext>
              </a:extLst>
            </p:cNvPr>
            <p:cNvSpPr txBox="1"/>
            <p:nvPr/>
          </p:nvSpPr>
          <p:spPr>
            <a:xfrm>
              <a:off x="7515883" y="327328"/>
              <a:ext cx="1418658" cy="30623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199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58FD0-44C3-48E9-A8A0-15EB57C06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72" b="7882"/>
          <a:stretch/>
        </p:blipFill>
        <p:spPr>
          <a:xfrm>
            <a:off x="4794391" y="2133600"/>
            <a:ext cx="2603218" cy="258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5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53E63D-8F6A-E5DD-9D0A-C4F90447E7BE}"/>
              </a:ext>
            </a:extLst>
          </p:cNvPr>
          <p:cNvSpPr/>
          <p:nvPr/>
        </p:nvSpPr>
        <p:spPr>
          <a:xfrm>
            <a:off x="6866000" y="606031"/>
            <a:ext cx="2536699" cy="2459736"/>
          </a:xfrm>
          <a:prstGeom prst="roundRect">
            <a:avLst/>
          </a:prstGeom>
          <a:gradFill flip="none" rotWithShape="1">
            <a:gsLst>
              <a:gs pos="0">
                <a:srgbClr val="3379B9">
                  <a:shade val="30000"/>
                  <a:satMod val="115000"/>
                </a:srgbClr>
              </a:gs>
              <a:gs pos="50000">
                <a:srgbClr val="3379B9">
                  <a:shade val="67500"/>
                  <a:satMod val="115000"/>
                </a:srgbClr>
              </a:gs>
              <a:gs pos="100000">
                <a:srgbClr val="3379B9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 Mono" panose="020B000902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97F01-4F86-360B-9719-AF6F3B2262A4}"/>
              </a:ext>
            </a:extLst>
          </p:cNvPr>
          <p:cNvSpPr txBox="1"/>
          <p:nvPr/>
        </p:nvSpPr>
        <p:spPr>
          <a:xfrm>
            <a:off x="7154050" y="609973"/>
            <a:ext cx="981038" cy="1923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2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AFBD9-EFB0-2768-1BD3-E7A9EB6D469D}"/>
              </a:ext>
            </a:extLst>
          </p:cNvPr>
          <p:cNvSpPr txBox="1"/>
          <p:nvPr/>
        </p:nvSpPr>
        <p:spPr>
          <a:xfrm>
            <a:off x="7807893" y="1064529"/>
            <a:ext cx="1431482" cy="1923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2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41335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05E614E-5F28-B842-5D35-062176DF69BD}"/>
              </a:ext>
            </a:extLst>
          </p:cNvPr>
          <p:cNvSpPr/>
          <p:nvPr/>
        </p:nvSpPr>
        <p:spPr>
          <a:xfrm>
            <a:off x="3936368" y="1604280"/>
            <a:ext cx="4319263" cy="3649440"/>
          </a:xfrm>
          <a:custGeom>
            <a:avLst/>
            <a:gdLst>
              <a:gd name="connsiteX0" fmla="*/ 8092 w 4997724"/>
              <a:gd name="connsiteY0" fmla="*/ 2146974 h 4331964"/>
              <a:gd name="connsiteX1" fmla="*/ 13167 w 4997724"/>
              <a:gd name="connsiteY1" fmla="*/ 2146982 h 4331964"/>
              <a:gd name="connsiteX2" fmla="*/ 1241590 w 4997724"/>
              <a:gd name="connsiteY2" fmla="*/ 19291 h 4331964"/>
              <a:gd name="connsiteX3" fmla="*/ 1239046 w 4997724"/>
              <a:gd name="connsiteY3" fmla="*/ 14900 h 4331964"/>
              <a:gd name="connsiteX4" fmla="*/ 1244125 w 4997724"/>
              <a:gd name="connsiteY4" fmla="*/ 14900 h 4331964"/>
              <a:gd name="connsiteX5" fmla="*/ 1252728 w 4997724"/>
              <a:gd name="connsiteY5" fmla="*/ 0 h 4331964"/>
              <a:gd name="connsiteX6" fmla="*/ 1261300 w 4997724"/>
              <a:gd name="connsiteY6" fmla="*/ 14900 h 4331964"/>
              <a:gd name="connsiteX7" fmla="*/ 3732011 w 4997724"/>
              <a:gd name="connsiteY7" fmla="*/ 14900 h 4331964"/>
              <a:gd name="connsiteX8" fmla="*/ 3735818 w 4997724"/>
              <a:gd name="connsiteY8" fmla="*/ 8283 h 4331964"/>
              <a:gd name="connsiteX9" fmla="*/ 3739638 w 4997724"/>
              <a:gd name="connsiteY9" fmla="*/ 14901 h 4331964"/>
              <a:gd name="connsiteX10" fmla="*/ 3744502 w 4997724"/>
              <a:gd name="connsiteY10" fmla="*/ 14900 h 4331964"/>
              <a:gd name="connsiteX11" fmla="*/ 3742066 w 4997724"/>
              <a:gd name="connsiteY11" fmla="*/ 19104 h 4331964"/>
              <a:gd name="connsiteX12" fmla="*/ 4979385 w 4997724"/>
              <a:gd name="connsiteY12" fmla="*/ 2162204 h 4331964"/>
              <a:gd name="connsiteX13" fmla="*/ 4997724 w 4997724"/>
              <a:gd name="connsiteY13" fmla="*/ 2162176 h 4331964"/>
              <a:gd name="connsiteX14" fmla="*/ 3744996 w 4997724"/>
              <a:gd name="connsiteY14" fmla="*/ 4331964 h 4331964"/>
              <a:gd name="connsiteX15" fmla="*/ 3731678 w 4997724"/>
              <a:gd name="connsiteY15" fmla="*/ 4308815 h 4331964"/>
              <a:gd name="connsiteX16" fmla="*/ 1265393 w 4997724"/>
              <a:gd name="connsiteY16" fmla="*/ 4308815 h 4331964"/>
              <a:gd name="connsiteX17" fmla="*/ 1260820 w 4997724"/>
              <a:gd name="connsiteY17" fmla="*/ 4316763 h 4331964"/>
              <a:gd name="connsiteX18" fmla="*/ 1256231 w 4997724"/>
              <a:gd name="connsiteY18" fmla="*/ 4308815 h 4331964"/>
              <a:gd name="connsiteX19" fmla="*/ 1247056 w 4997724"/>
              <a:gd name="connsiteY19" fmla="*/ 4308815 h 4331964"/>
              <a:gd name="connsiteX20" fmla="*/ 1251652 w 4997724"/>
              <a:gd name="connsiteY20" fmla="*/ 4300883 h 4331964"/>
              <a:gd name="connsiteX21" fmla="*/ 21245 w 4997724"/>
              <a:gd name="connsiteY21" fmla="*/ 2169756 h 4331964"/>
              <a:gd name="connsiteX22" fmla="*/ 0 w 4997724"/>
              <a:gd name="connsiteY22" fmla="*/ 2169788 h 4331964"/>
              <a:gd name="connsiteX23" fmla="*/ 10632 w 4997724"/>
              <a:gd name="connsiteY23" fmla="*/ 2151373 h 433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97724" h="4331964">
                <a:moveTo>
                  <a:pt x="8092" y="2146974"/>
                </a:moveTo>
                <a:lnTo>
                  <a:pt x="13167" y="2146982"/>
                </a:lnTo>
                <a:lnTo>
                  <a:pt x="1241590" y="19291"/>
                </a:lnTo>
                <a:lnTo>
                  <a:pt x="1239046" y="14900"/>
                </a:lnTo>
                <a:lnTo>
                  <a:pt x="1244125" y="14900"/>
                </a:lnTo>
                <a:lnTo>
                  <a:pt x="1252728" y="0"/>
                </a:lnTo>
                <a:lnTo>
                  <a:pt x="1261300" y="14900"/>
                </a:lnTo>
                <a:lnTo>
                  <a:pt x="3732011" y="14900"/>
                </a:lnTo>
                <a:lnTo>
                  <a:pt x="3735818" y="8283"/>
                </a:lnTo>
                <a:lnTo>
                  <a:pt x="3739638" y="14901"/>
                </a:lnTo>
                <a:lnTo>
                  <a:pt x="3744502" y="14900"/>
                </a:lnTo>
                <a:lnTo>
                  <a:pt x="3742066" y="19104"/>
                </a:lnTo>
                <a:lnTo>
                  <a:pt x="4979385" y="2162204"/>
                </a:lnTo>
                <a:lnTo>
                  <a:pt x="4997724" y="2162176"/>
                </a:lnTo>
                <a:lnTo>
                  <a:pt x="3744996" y="4331964"/>
                </a:lnTo>
                <a:lnTo>
                  <a:pt x="3731678" y="4308815"/>
                </a:lnTo>
                <a:lnTo>
                  <a:pt x="1265393" y="4308815"/>
                </a:lnTo>
                <a:lnTo>
                  <a:pt x="1260820" y="4316763"/>
                </a:lnTo>
                <a:lnTo>
                  <a:pt x="1256231" y="4308815"/>
                </a:lnTo>
                <a:lnTo>
                  <a:pt x="1247056" y="4308815"/>
                </a:lnTo>
                <a:lnTo>
                  <a:pt x="1251652" y="4300883"/>
                </a:lnTo>
                <a:lnTo>
                  <a:pt x="21245" y="2169756"/>
                </a:lnTo>
                <a:lnTo>
                  <a:pt x="0" y="2169788"/>
                </a:lnTo>
                <a:lnTo>
                  <a:pt x="10632" y="215137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4000" b="1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2798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FE132DB-9BDD-FB83-3E43-0B0C0D6B2F39}"/>
              </a:ext>
            </a:extLst>
          </p:cNvPr>
          <p:cNvGrpSpPr/>
          <p:nvPr/>
        </p:nvGrpSpPr>
        <p:grpSpPr>
          <a:xfrm>
            <a:off x="4713932" y="1316573"/>
            <a:ext cx="4065047" cy="4776158"/>
            <a:chOff x="4713932" y="1316573"/>
            <a:chExt cx="4065047" cy="477615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C39A413-F92E-7503-0760-3FC1BE7F694B}"/>
                </a:ext>
              </a:extLst>
            </p:cNvPr>
            <p:cNvSpPr/>
            <p:nvPr/>
          </p:nvSpPr>
          <p:spPr>
            <a:xfrm rot="2700000">
              <a:off x="3458631" y="2991401"/>
              <a:ext cx="4356631" cy="1846030"/>
            </a:xfrm>
            <a:prstGeom prst="ellipse">
              <a:avLst/>
            </a:prstGeom>
            <a:solidFill>
              <a:srgbClr val="507BC8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7F92E268-630E-5A76-253D-63030C9FFCA7}"/>
                </a:ext>
              </a:extLst>
            </p:cNvPr>
            <p:cNvSpPr/>
            <p:nvPr/>
          </p:nvSpPr>
          <p:spPr>
            <a:xfrm rot="2700000">
              <a:off x="5744061" y="761788"/>
              <a:ext cx="2480133" cy="3589703"/>
            </a:xfrm>
            <a:prstGeom prst="upArrow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5">
            <a:extLst>
              <a:ext uri="{FF2B5EF4-FFF2-40B4-BE49-F238E27FC236}">
                <a16:creationId xmlns:a16="http://schemas.microsoft.com/office/drawing/2014/main" id="{3A3B9CBE-C5F1-552D-444D-A87ABCB8E24C}"/>
              </a:ext>
            </a:extLst>
          </p:cNvPr>
          <p:cNvSpPr txBox="1">
            <a:spLocks/>
          </p:cNvSpPr>
          <p:nvPr/>
        </p:nvSpPr>
        <p:spPr>
          <a:xfrm>
            <a:off x="101600" y="136526"/>
            <a:ext cx="11988802" cy="63933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JLauncher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341047-3EA1-6A4C-7C43-CB633C946C9E}"/>
              </a:ext>
            </a:extLst>
          </p:cNvPr>
          <p:cNvGrpSpPr/>
          <p:nvPr/>
        </p:nvGrpSpPr>
        <p:grpSpPr>
          <a:xfrm>
            <a:off x="8851769" y="5763540"/>
            <a:ext cx="315706" cy="262600"/>
            <a:chOff x="4048816" y="1742877"/>
            <a:chExt cx="4966259" cy="413086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F92CBB-5571-C496-D092-C20B2C629A54}"/>
                </a:ext>
              </a:extLst>
            </p:cNvPr>
            <p:cNvSpPr/>
            <p:nvPr/>
          </p:nvSpPr>
          <p:spPr>
            <a:xfrm rot="2700000">
              <a:off x="3599189" y="4062193"/>
              <a:ext cx="2544793" cy="1078302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5D58227C-C6EE-8CA8-A6F6-BF1D69D13C87}"/>
                </a:ext>
              </a:extLst>
            </p:cNvPr>
            <p:cNvSpPr/>
            <p:nvPr/>
          </p:nvSpPr>
          <p:spPr>
            <a:xfrm rot="2700000">
              <a:off x="5291879" y="499814"/>
              <a:ext cx="2480133" cy="4966259"/>
            </a:xfrm>
            <a:prstGeom prst="upArrow">
              <a:avLst/>
            </a:prstGeom>
            <a:solidFill>
              <a:srgbClr val="4380BD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68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3A3B9CBE-C5F1-552D-444D-A87ABCB8E24C}"/>
              </a:ext>
            </a:extLst>
          </p:cNvPr>
          <p:cNvSpPr txBox="1">
            <a:spLocks/>
          </p:cNvSpPr>
          <p:nvPr/>
        </p:nvSpPr>
        <p:spPr>
          <a:xfrm>
            <a:off x="101600" y="136526"/>
            <a:ext cx="11988802" cy="63933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IRIS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E02C45-4599-F4A9-3AF6-40B81A9D649F}"/>
              </a:ext>
            </a:extLst>
          </p:cNvPr>
          <p:cNvGrpSpPr/>
          <p:nvPr/>
        </p:nvGrpSpPr>
        <p:grpSpPr>
          <a:xfrm>
            <a:off x="3630967" y="958788"/>
            <a:ext cx="4935984" cy="4944862"/>
            <a:chOff x="3630967" y="958788"/>
            <a:chExt cx="4935984" cy="494486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C39A413-F92E-7503-0760-3FC1BE7F694B}"/>
                </a:ext>
              </a:extLst>
            </p:cNvPr>
            <p:cNvSpPr/>
            <p:nvPr/>
          </p:nvSpPr>
          <p:spPr>
            <a:xfrm rot="5400000">
              <a:off x="3952040" y="1265353"/>
              <a:ext cx="4287917" cy="433173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81F8C2A-46BF-BC11-A301-94D4622191F7}"/>
                </a:ext>
              </a:extLst>
            </p:cNvPr>
            <p:cNvSpPr/>
            <p:nvPr/>
          </p:nvSpPr>
          <p:spPr>
            <a:xfrm rot="5400000">
              <a:off x="4913788" y="2214977"/>
              <a:ext cx="2432481" cy="2459117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EDF5C6-BDB1-1935-B6AA-72C2994E9916}"/>
                </a:ext>
              </a:extLst>
            </p:cNvPr>
            <p:cNvSpPr/>
            <p:nvPr/>
          </p:nvSpPr>
          <p:spPr>
            <a:xfrm>
              <a:off x="3630967" y="958788"/>
              <a:ext cx="4935984" cy="49448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549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85878678-B9C6-1AEF-1359-AC7715189738}"/>
              </a:ext>
            </a:extLst>
          </p:cNvPr>
          <p:cNvSpPr txBox="1">
            <a:spLocks/>
          </p:cNvSpPr>
          <p:nvPr/>
        </p:nvSpPr>
        <p:spPr>
          <a:xfrm>
            <a:off x="101600" y="136526"/>
            <a:ext cx="11988802" cy="63933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Serial Console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0839D5-5E3A-C805-954D-9583669F1F88}"/>
              </a:ext>
            </a:extLst>
          </p:cNvPr>
          <p:cNvGrpSpPr/>
          <p:nvPr/>
        </p:nvGrpSpPr>
        <p:grpSpPr>
          <a:xfrm>
            <a:off x="3672840" y="1005840"/>
            <a:ext cx="4838700" cy="4846320"/>
            <a:chOff x="3672840" y="1005840"/>
            <a:chExt cx="4838700" cy="4846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7142646-E53A-8B9B-2C6F-C72CB877E9C3}"/>
                </a:ext>
              </a:extLst>
            </p:cNvPr>
            <p:cNvSpPr/>
            <p:nvPr/>
          </p:nvSpPr>
          <p:spPr>
            <a:xfrm>
              <a:off x="3950899" y="1285336"/>
              <a:ext cx="4304580" cy="4295955"/>
            </a:xfrm>
            <a:prstGeom prst="roundRect">
              <a:avLst>
                <a:gd name="adj" fmla="val 13655"/>
              </a:avLst>
            </a:prstGeom>
            <a:solidFill>
              <a:schemeClr val="bg1">
                <a:lumMod val="6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692454D8-09A6-BE6E-E38C-555B37474958}"/>
                </a:ext>
              </a:extLst>
            </p:cNvPr>
            <p:cNvSpPr/>
            <p:nvPr/>
          </p:nvSpPr>
          <p:spPr>
            <a:xfrm rot="10800000">
              <a:off x="4248148" y="2545079"/>
              <a:ext cx="3695699" cy="1844039"/>
            </a:xfrm>
            <a:custGeom>
              <a:avLst/>
              <a:gdLst>
                <a:gd name="connsiteX0" fmla="*/ 0 w 1595887"/>
                <a:gd name="connsiteY0" fmla="*/ 750499 h 750499"/>
                <a:gd name="connsiteX1" fmla="*/ 187625 w 1595887"/>
                <a:gd name="connsiteY1" fmla="*/ 0 h 750499"/>
                <a:gd name="connsiteX2" fmla="*/ 1408262 w 1595887"/>
                <a:gd name="connsiteY2" fmla="*/ 0 h 750499"/>
                <a:gd name="connsiteX3" fmla="*/ 1595887 w 1595887"/>
                <a:gd name="connsiteY3" fmla="*/ 750499 h 750499"/>
                <a:gd name="connsiteX4" fmla="*/ 0 w 1595887"/>
                <a:gd name="connsiteY4" fmla="*/ 750499 h 750499"/>
                <a:gd name="connsiteX0" fmla="*/ 0 w 1595887"/>
                <a:gd name="connsiteY0" fmla="*/ 750499 h 750499"/>
                <a:gd name="connsiteX1" fmla="*/ 25879 w 1595887"/>
                <a:gd name="connsiteY1" fmla="*/ 638355 h 750499"/>
                <a:gd name="connsiteX2" fmla="*/ 187625 w 1595887"/>
                <a:gd name="connsiteY2" fmla="*/ 0 h 750499"/>
                <a:gd name="connsiteX3" fmla="*/ 1408262 w 1595887"/>
                <a:gd name="connsiteY3" fmla="*/ 0 h 750499"/>
                <a:gd name="connsiteX4" fmla="*/ 1595887 w 1595887"/>
                <a:gd name="connsiteY4" fmla="*/ 750499 h 750499"/>
                <a:gd name="connsiteX5" fmla="*/ 0 w 1595887"/>
                <a:gd name="connsiteY5" fmla="*/ 750499 h 750499"/>
                <a:gd name="connsiteX0" fmla="*/ 60713 w 1570336"/>
                <a:gd name="connsiteY0" fmla="*/ 750499 h 750499"/>
                <a:gd name="connsiteX1" fmla="*/ 328 w 1570336"/>
                <a:gd name="connsiteY1" fmla="*/ 638355 h 750499"/>
                <a:gd name="connsiteX2" fmla="*/ 162074 w 1570336"/>
                <a:gd name="connsiteY2" fmla="*/ 0 h 750499"/>
                <a:gd name="connsiteX3" fmla="*/ 1382711 w 1570336"/>
                <a:gd name="connsiteY3" fmla="*/ 0 h 750499"/>
                <a:gd name="connsiteX4" fmla="*/ 1570336 w 1570336"/>
                <a:gd name="connsiteY4" fmla="*/ 750499 h 750499"/>
                <a:gd name="connsiteX5" fmla="*/ 60713 w 1570336"/>
                <a:gd name="connsiteY5" fmla="*/ 750499 h 750499"/>
                <a:gd name="connsiteX0" fmla="*/ 61222 w 1570845"/>
                <a:gd name="connsiteY0" fmla="*/ 750499 h 750499"/>
                <a:gd name="connsiteX1" fmla="*/ 837 w 1570845"/>
                <a:gd name="connsiteY1" fmla="*/ 638355 h 750499"/>
                <a:gd name="connsiteX2" fmla="*/ 162583 w 1570845"/>
                <a:gd name="connsiteY2" fmla="*/ 0 h 750499"/>
                <a:gd name="connsiteX3" fmla="*/ 1383220 w 1570845"/>
                <a:gd name="connsiteY3" fmla="*/ 0 h 750499"/>
                <a:gd name="connsiteX4" fmla="*/ 1570845 w 1570845"/>
                <a:gd name="connsiteY4" fmla="*/ 750499 h 750499"/>
                <a:gd name="connsiteX5" fmla="*/ 61222 w 1570845"/>
                <a:gd name="connsiteY5" fmla="*/ 750499 h 750499"/>
                <a:gd name="connsiteX0" fmla="*/ 62168 w 1571791"/>
                <a:gd name="connsiteY0" fmla="*/ 750499 h 750499"/>
                <a:gd name="connsiteX1" fmla="*/ 1783 w 1571791"/>
                <a:gd name="connsiteY1" fmla="*/ 638355 h 750499"/>
                <a:gd name="connsiteX2" fmla="*/ 163529 w 1571791"/>
                <a:gd name="connsiteY2" fmla="*/ 0 h 750499"/>
                <a:gd name="connsiteX3" fmla="*/ 1384166 w 1571791"/>
                <a:gd name="connsiteY3" fmla="*/ 0 h 750499"/>
                <a:gd name="connsiteX4" fmla="*/ 1571791 w 1571791"/>
                <a:gd name="connsiteY4" fmla="*/ 750499 h 750499"/>
                <a:gd name="connsiteX5" fmla="*/ 62168 w 1571791"/>
                <a:gd name="connsiteY5" fmla="*/ 750499 h 750499"/>
                <a:gd name="connsiteX0" fmla="*/ 62168 w 1571791"/>
                <a:gd name="connsiteY0" fmla="*/ 750499 h 750499"/>
                <a:gd name="connsiteX1" fmla="*/ 1783 w 1571791"/>
                <a:gd name="connsiteY1" fmla="*/ 638355 h 750499"/>
                <a:gd name="connsiteX2" fmla="*/ 163529 w 1571791"/>
                <a:gd name="connsiteY2" fmla="*/ 0 h 750499"/>
                <a:gd name="connsiteX3" fmla="*/ 1384166 w 1571791"/>
                <a:gd name="connsiteY3" fmla="*/ 0 h 750499"/>
                <a:gd name="connsiteX4" fmla="*/ 1546810 w 1571791"/>
                <a:gd name="connsiteY4" fmla="*/ 641650 h 750499"/>
                <a:gd name="connsiteX5" fmla="*/ 1571791 w 1571791"/>
                <a:gd name="connsiteY5" fmla="*/ 750499 h 750499"/>
                <a:gd name="connsiteX6" fmla="*/ 62168 w 1571791"/>
                <a:gd name="connsiteY6" fmla="*/ 750499 h 750499"/>
                <a:gd name="connsiteX0" fmla="*/ 62168 w 1546810"/>
                <a:gd name="connsiteY0" fmla="*/ 750499 h 753674"/>
                <a:gd name="connsiteX1" fmla="*/ 1783 w 1546810"/>
                <a:gd name="connsiteY1" fmla="*/ 638355 h 753674"/>
                <a:gd name="connsiteX2" fmla="*/ 163529 w 1546810"/>
                <a:gd name="connsiteY2" fmla="*/ 0 h 753674"/>
                <a:gd name="connsiteX3" fmla="*/ 1384166 w 1546810"/>
                <a:gd name="connsiteY3" fmla="*/ 0 h 753674"/>
                <a:gd name="connsiteX4" fmla="*/ 1546810 w 1546810"/>
                <a:gd name="connsiteY4" fmla="*/ 641650 h 753674"/>
                <a:gd name="connsiteX5" fmla="*/ 1476541 w 1546810"/>
                <a:gd name="connsiteY5" fmla="*/ 753674 h 753674"/>
                <a:gd name="connsiteX6" fmla="*/ 62168 w 1546810"/>
                <a:gd name="connsiteY6" fmla="*/ 750499 h 753674"/>
                <a:gd name="connsiteX0" fmla="*/ 62168 w 1546810"/>
                <a:gd name="connsiteY0" fmla="*/ 750499 h 753674"/>
                <a:gd name="connsiteX1" fmla="*/ 1783 w 1546810"/>
                <a:gd name="connsiteY1" fmla="*/ 638355 h 753674"/>
                <a:gd name="connsiteX2" fmla="*/ 163529 w 1546810"/>
                <a:gd name="connsiteY2" fmla="*/ 0 h 753674"/>
                <a:gd name="connsiteX3" fmla="*/ 1384166 w 1546810"/>
                <a:gd name="connsiteY3" fmla="*/ 0 h 753674"/>
                <a:gd name="connsiteX4" fmla="*/ 1546810 w 1546810"/>
                <a:gd name="connsiteY4" fmla="*/ 641650 h 753674"/>
                <a:gd name="connsiteX5" fmla="*/ 1476541 w 1546810"/>
                <a:gd name="connsiteY5" fmla="*/ 753674 h 753674"/>
                <a:gd name="connsiteX6" fmla="*/ 62168 w 1546810"/>
                <a:gd name="connsiteY6" fmla="*/ 750499 h 753674"/>
                <a:gd name="connsiteX0" fmla="*/ 62168 w 1555154"/>
                <a:gd name="connsiteY0" fmla="*/ 750499 h 753674"/>
                <a:gd name="connsiteX1" fmla="*/ 1783 w 1555154"/>
                <a:gd name="connsiteY1" fmla="*/ 638355 h 753674"/>
                <a:gd name="connsiteX2" fmla="*/ 163529 w 1555154"/>
                <a:gd name="connsiteY2" fmla="*/ 0 h 753674"/>
                <a:gd name="connsiteX3" fmla="*/ 1384166 w 1555154"/>
                <a:gd name="connsiteY3" fmla="*/ 0 h 753674"/>
                <a:gd name="connsiteX4" fmla="*/ 1546810 w 1555154"/>
                <a:gd name="connsiteY4" fmla="*/ 641650 h 753674"/>
                <a:gd name="connsiteX5" fmla="*/ 1476541 w 1555154"/>
                <a:gd name="connsiteY5" fmla="*/ 753674 h 753674"/>
                <a:gd name="connsiteX6" fmla="*/ 62168 w 1555154"/>
                <a:gd name="connsiteY6" fmla="*/ 750499 h 753674"/>
                <a:gd name="connsiteX0" fmla="*/ 62168 w 1541154"/>
                <a:gd name="connsiteY0" fmla="*/ 750499 h 753674"/>
                <a:gd name="connsiteX1" fmla="*/ 1783 w 1541154"/>
                <a:gd name="connsiteY1" fmla="*/ 638355 h 753674"/>
                <a:gd name="connsiteX2" fmla="*/ 163529 w 1541154"/>
                <a:gd name="connsiteY2" fmla="*/ 0 h 753674"/>
                <a:gd name="connsiteX3" fmla="*/ 1384166 w 1541154"/>
                <a:gd name="connsiteY3" fmla="*/ 0 h 753674"/>
                <a:gd name="connsiteX4" fmla="*/ 1524585 w 1541154"/>
                <a:gd name="connsiteY4" fmla="*/ 638475 h 753674"/>
                <a:gd name="connsiteX5" fmla="*/ 1476541 w 1541154"/>
                <a:gd name="connsiteY5" fmla="*/ 753674 h 753674"/>
                <a:gd name="connsiteX6" fmla="*/ 62168 w 1541154"/>
                <a:gd name="connsiteY6" fmla="*/ 750499 h 753674"/>
                <a:gd name="connsiteX0" fmla="*/ 62168 w 1548650"/>
                <a:gd name="connsiteY0" fmla="*/ 750499 h 753674"/>
                <a:gd name="connsiteX1" fmla="*/ 1783 w 1548650"/>
                <a:gd name="connsiteY1" fmla="*/ 638355 h 753674"/>
                <a:gd name="connsiteX2" fmla="*/ 163529 w 1548650"/>
                <a:gd name="connsiteY2" fmla="*/ 0 h 753674"/>
                <a:gd name="connsiteX3" fmla="*/ 1384166 w 1548650"/>
                <a:gd name="connsiteY3" fmla="*/ 0 h 753674"/>
                <a:gd name="connsiteX4" fmla="*/ 1537285 w 1548650"/>
                <a:gd name="connsiteY4" fmla="*/ 635300 h 753674"/>
                <a:gd name="connsiteX5" fmla="*/ 1476541 w 1548650"/>
                <a:gd name="connsiteY5" fmla="*/ 753674 h 753674"/>
                <a:gd name="connsiteX6" fmla="*/ 62168 w 1548650"/>
                <a:gd name="connsiteY6" fmla="*/ 750499 h 753674"/>
                <a:gd name="connsiteX0" fmla="*/ 62168 w 1543265"/>
                <a:gd name="connsiteY0" fmla="*/ 750499 h 753680"/>
                <a:gd name="connsiteX1" fmla="*/ 1783 w 1543265"/>
                <a:gd name="connsiteY1" fmla="*/ 638355 h 753680"/>
                <a:gd name="connsiteX2" fmla="*/ 163529 w 1543265"/>
                <a:gd name="connsiteY2" fmla="*/ 0 h 753680"/>
                <a:gd name="connsiteX3" fmla="*/ 1384166 w 1543265"/>
                <a:gd name="connsiteY3" fmla="*/ 0 h 753680"/>
                <a:gd name="connsiteX4" fmla="*/ 1537285 w 1543265"/>
                <a:gd name="connsiteY4" fmla="*/ 635300 h 753680"/>
                <a:gd name="connsiteX5" fmla="*/ 1476541 w 1543265"/>
                <a:gd name="connsiteY5" fmla="*/ 753674 h 753680"/>
                <a:gd name="connsiteX6" fmla="*/ 62168 w 1543265"/>
                <a:gd name="connsiteY6" fmla="*/ 750499 h 753680"/>
                <a:gd name="connsiteX0" fmla="*/ 62168 w 1543265"/>
                <a:gd name="connsiteY0" fmla="*/ 750499 h 753679"/>
                <a:gd name="connsiteX1" fmla="*/ 1783 w 1543265"/>
                <a:gd name="connsiteY1" fmla="*/ 638355 h 753679"/>
                <a:gd name="connsiteX2" fmla="*/ 163529 w 1543265"/>
                <a:gd name="connsiteY2" fmla="*/ 0 h 753679"/>
                <a:gd name="connsiteX3" fmla="*/ 1384166 w 1543265"/>
                <a:gd name="connsiteY3" fmla="*/ 0 h 753679"/>
                <a:gd name="connsiteX4" fmla="*/ 1537285 w 1543265"/>
                <a:gd name="connsiteY4" fmla="*/ 635300 h 753679"/>
                <a:gd name="connsiteX5" fmla="*/ 1476541 w 1543265"/>
                <a:gd name="connsiteY5" fmla="*/ 753674 h 753679"/>
                <a:gd name="connsiteX6" fmla="*/ 62168 w 1543265"/>
                <a:gd name="connsiteY6" fmla="*/ 750499 h 753679"/>
                <a:gd name="connsiteX0" fmla="*/ 62168 w 1540994"/>
                <a:gd name="connsiteY0" fmla="*/ 750499 h 753679"/>
                <a:gd name="connsiteX1" fmla="*/ 1783 w 1540994"/>
                <a:gd name="connsiteY1" fmla="*/ 638355 h 753679"/>
                <a:gd name="connsiteX2" fmla="*/ 163529 w 1540994"/>
                <a:gd name="connsiteY2" fmla="*/ 0 h 753679"/>
                <a:gd name="connsiteX3" fmla="*/ 1384166 w 1540994"/>
                <a:gd name="connsiteY3" fmla="*/ 0 h 753679"/>
                <a:gd name="connsiteX4" fmla="*/ 1537285 w 1540994"/>
                <a:gd name="connsiteY4" fmla="*/ 635300 h 753679"/>
                <a:gd name="connsiteX5" fmla="*/ 1476541 w 1540994"/>
                <a:gd name="connsiteY5" fmla="*/ 753674 h 753679"/>
                <a:gd name="connsiteX6" fmla="*/ 62168 w 1540994"/>
                <a:gd name="connsiteY6" fmla="*/ 750499 h 753679"/>
                <a:gd name="connsiteX0" fmla="*/ 62168 w 1539415"/>
                <a:gd name="connsiteY0" fmla="*/ 750499 h 753679"/>
                <a:gd name="connsiteX1" fmla="*/ 1783 w 1539415"/>
                <a:gd name="connsiteY1" fmla="*/ 638355 h 753679"/>
                <a:gd name="connsiteX2" fmla="*/ 163529 w 1539415"/>
                <a:gd name="connsiteY2" fmla="*/ 0 h 753679"/>
                <a:gd name="connsiteX3" fmla="*/ 1384166 w 1539415"/>
                <a:gd name="connsiteY3" fmla="*/ 0 h 753679"/>
                <a:gd name="connsiteX4" fmla="*/ 1537285 w 1539415"/>
                <a:gd name="connsiteY4" fmla="*/ 635300 h 753679"/>
                <a:gd name="connsiteX5" fmla="*/ 1454316 w 1539415"/>
                <a:gd name="connsiteY5" fmla="*/ 753674 h 753679"/>
                <a:gd name="connsiteX6" fmla="*/ 62168 w 1539415"/>
                <a:gd name="connsiteY6" fmla="*/ 750499 h 753679"/>
                <a:gd name="connsiteX0" fmla="*/ 62168 w 1540126"/>
                <a:gd name="connsiteY0" fmla="*/ 750499 h 756854"/>
                <a:gd name="connsiteX1" fmla="*/ 1783 w 1540126"/>
                <a:gd name="connsiteY1" fmla="*/ 638355 h 756854"/>
                <a:gd name="connsiteX2" fmla="*/ 163529 w 1540126"/>
                <a:gd name="connsiteY2" fmla="*/ 0 h 756854"/>
                <a:gd name="connsiteX3" fmla="*/ 1384166 w 1540126"/>
                <a:gd name="connsiteY3" fmla="*/ 0 h 756854"/>
                <a:gd name="connsiteX4" fmla="*/ 1537285 w 1540126"/>
                <a:gd name="connsiteY4" fmla="*/ 635300 h 756854"/>
                <a:gd name="connsiteX5" fmla="*/ 1467016 w 1540126"/>
                <a:gd name="connsiteY5" fmla="*/ 756849 h 756854"/>
                <a:gd name="connsiteX6" fmla="*/ 62168 w 1540126"/>
                <a:gd name="connsiteY6" fmla="*/ 750499 h 756854"/>
                <a:gd name="connsiteX0" fmla="*/ 62168 w 1540126"/>
                <a:gd name="connsiteY0" fmla="*/ 750499 h 750499"/>
                <a:gd name="connsiteX1" fmla="*/ 1783 w 1540126"/>
                <a:gd name="connsiteY1" fmla="*/ 638355 h 750499"/>
                <a:gd name="connsiteX2" fmla="*/ 163529 w 1540126"/>
                <a:gd name="connsiteY2" fmla="*/ 0 h 750499"/>
                <a:gd name="connsiteX3" fmla="*/ 1384166 w 1540126"/>
                <a:gd name="connsiteY3" fmla="*/ 0 h 750499"/>
                <a:gd name="connsiteX4" fmla="*/ 1537285 w 1540126"/>
                <a:gd name="connsiteY4" fmla="*/ 635300 h 750499"/>
                <a:gd name="connsiteX5" fmla="*/ 1467016 w 1540126"/>
                <a:gd name="connsiteY5" fmla="*/ 747324 h 750499"/>
                <a:gd name="connsiteX6" fmla="*/ 62168 w 1540126"/>
                <a:gd name="connsiteY6" fmla="*/ 750499 h 750499"/>
                <a:gd name="connsiteX0" fmla="*/ 62168 w 1540126"/>
                <a:gd name="connsiteY0" fmla="*/ 750499 h 750499"/>
                <a:gd name="connsiteX1" fmla="*/ 1783 w 1540126"/>
                <a:gd name="connsiteY1" fmla="*/ 638355 h 750499"/>
                <a:gd name="connsiteX2" fmla="*/ 163529 w 1540126"/>
                <a:gd name="connsiteY2" fmla="*/ 0 h 750499"/>
                <a:gd name="connsiteX3" fmla="*/ 1308687 w 1540126"/>
                <a:gd name="connsiteY3" fmla="*/ 3475 h 750499"/>
                <a:gd name="connsiteX4" fmla="*/ 1384166 w 1540126"/>
                <a:gd name="connsiteY4" fmla="*/ 0 h 750499"/>
                <a:gd name="connsiteX5" fmla="*/ 1537285 w 1540126"/>
                <a:gd name="connsiteY5" fmla="*/ 635300 h 750499"/>
                <a:gd name="connsiteX6" fmla="*/ 1467016 w 1540126"/>
                <a:gd name="connsiteY6" fmla="*/ 747324 h 750499"/>
                <a:gd name="connsiteX7" fmla="*/ 62168 w 1540126"/>
                <a:gd name="connsiteY7" fmla="*/ 750499 h 750499"/>
                <a:gd name="connsiteX0" fmla="*/ 62168 w 1540126"/>
                <a:gd name="connsiteY0" fmla="*/ 753374 h 753374"/>
                <a:gd name="connsiteX1" fmla="*/ 1783 w 1540126"/>
                <a:gd name="connsiteY1" fmla="*/ 641230 h 753374"/>
                <a:gd name="connsiteX2" fmla="*/ 163529 w 1540126"/>
                <a:gd name="connsiteY2" fmla="*/ 2875 h 753374"/>
                <a:gd name="connsiteX3" fmla="*/ 1302337 w 1540126"/>
                <a:gd name="connsiteY3" fmla="*/ 0 h 753374"/>
                <a:gd name="connsiteX4" fmla="*/ 1384166 w 1540126"/>
                <a:gd name="connsiteY4" fmla="*/ 2875 h 753374"/>
                <a:gd name="connsiteX5" fmla="*/ 1537285 w 1540126"/>
                <a:gd name="connsiteY5" fmla="*/ 638175 h 753374"/>
                <a:gd name="connsiteX6" fmla="*/ 1467016 w 1540126"/>
                <a:gd name="connsiteY6" fmla="*/ 750199 h 753374"/>
                <a:gd name="connsiteX7" fmla="*/ 62168 w 1540126"/>
                <a:gd name="connsiteY7" fmla="*/ 753374 h 753374"/>
                <a:gd name="connsiteX0" fmla="*/ 62168 w 1540126"/>
                <a:gd name="connsiteY0" fmla="*/ 753374 h 753374"/>
                <a:gd name="connsiteX1" fmla="*/ 1783 w 1540126"/>
                <a:gd name="connsiteY1" fmla="*/ 641230 h 753374"/>
                <a:gd name="connsiteX2" fmla="*/ 163529 w 1540126"/>
                <a:gd name="connsiteY2" fmla="*/ 2875 h 753374"/>
                <a:gd name="connsiteX3" fmla="*/ 1302337 w 1540126"/>
                <a:gd name="connsiteY3" fmla="*/ 0 h 753374"/>
                <a:gd name="connsiteX4" fmla="*/ 1403216 w 1540126"/>
                <a:gd name="connsiteY4" fmla="*/ 63200 h 753374"/>
                <a:gd name="connsiteX5" fmla="*/ 1537285 w 1540126"/>
                <a:gd name="connsiteY5" fmla="*/ 638175 h 753374"/>
                <a:gd name="connsiteX6" fmla="*/ 1467016 w 1540126"/>
                <a:gd name="connsiteY6" fmla="*/ 750199 h 753374"/>
                <a:gd name="connsiteX7" fmla="*/ 62168 w 1540126"/>
                <a:gd name="connsiteY7" fmla="*/ 753374 h 753374"/>
                <a:gd name="connsiteX0" fmla="*/ 62168 w 1540126"/>
                <a:gd name="connsiteY0" fmla="*/ 753374 h 753374"/>
                <a:gd name="connsiteX1" fmla="*/ 1783 w 1540126"/>
                <a:gd name="connsiteY1" fmla="*/ 641230 h 753374"/>
                <a:gd name="connsiteX2" fmla="*/ 163529 w 1540126"/>
                <a:gd name="connsiteY2" fmla="*/ 2875 h 753374"/>
                <a:gd name="connsiteX3" fmla="*/ 1302337 w 1540126"/>
                <a:gd name="connsiteY3" fmla="*/ 0 h 753374"/>
                <a:gd name="connsiteX4" fmla="*/ 1403216 w 1540126"/>
                <a:gd name="connsiteY4" fmla="*/ 63200 h 753374"/>
                <a:gd name="connsiteX5" fmla="*/ 1537285 w 1540126"/>
                <a:gd name="connsiteY5" fmla="*/ 638175 h 753374"/>
                <a:gd name="connsiteX6" fmla="*/ 1467016 w 1540126"/>
                <a:gd name="connsiteY6" fmla="*/ 750199 h 753374"/>
                <a:gd name="connsiteX7" fmla="*/ 62168 w 1540126"/>
                <a:gd name="connsiteY7" fmla="*/ 753374 h 753374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63529 w 1540126"/>
                <a:gd name="connsiteY2" fmla="*/ 2914 h 753413"/>
                <a:gd name="connsiteX3" fmla="*/ 1302337 w 1540126"/>
                <a:gd name="connsiteY3" fmla="*/ 39 h 753413"/>
                <a:gd name="connsiteX4" fmla="*/ 1403216 w 1540126"/>
                <a:gd name="connsiteY4" fmla="*/ 63239 h 753413"/>
                <a:gd name="connsiteX5" fmla="*/ 1537285 w 1540126"/>
                <a:gd name="connsiteY5" fmla="*/ 638214 h 753413"/>
                <a:gd name="connsiteX6" fmla="*/ 1467016 w 1540126"/>
                <a:gd name="connsiteY6" fmla="*/ 750238 h 753413"/>
                <a:gd name="connsiteX7" fmla="*/ 62168 w 1540126"/>
                <a:gd name="connsiteY7" fmla="*/ 753413 h 753413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63529 w 1540126"/>
                <a:gd name="connsiteY2" fmla="*/ 2914 h 753413"/>
                <a:gd name="connsiteX3" fmla="*/ 222837 w 1540126"/>
                <a:gd name="connsiteY3" fmla="*/ 40 h 753413"/>
                <a:gd name="connsiteX4" fmla="*/ 1302337 w 1540126"/>
                <a:gd name="connsiteY4" fmla="*/ 39 h 753413"/>
                <a:gd name="connsiteX5" fmla="*/ 1403216 w 1540126"/>
                <a:gd name="connsiteY5" fmla="*/ 63239 h 753413"/>
                <a:gd name="connsiteX6" fmla="*/ 1537285 w 1540126"/>
                <a:gd name="connsiteY6" fmla="*/ 638214 h 753413"/>
                <a:gd name="connsiteX7" fmla="*/ 1467016 w 1540126"/>
                <a:gd name="connsiteY7" fmla="*/ 750238 h 753413"/>
                <a:gd name="connsiteX8" fmla="*/ 62168 w 1540126"/>
                <a:gd name="connsiteY8" fmla="*/ 753413 h 753413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41304 w 1540126"/>
                <a:gd name="connsiteY2" fmla="*/ 53714 h 753413"/>
                <a:gd name="connsiteX3" fmla="*/ 222837 w 1540126"/>
                <a:gd name="connsiteY3" fmla="*/ 40 h 753413"/>
                <a:gd name="connsiteX4" fmla="*/ 1302337 w 1540126"/>
                <a:gd name="connsiteY4" fmla="*/ 39 h 753413"/>
                <a:gd name="connsiteX5" fmla="*/ 1403216 w 1540126"/>
                <a:gd name="connsiteY5" fmla="*/ 63239 h 753413"/>
                <a:gd name="connsiteX6" fmla="*/ 1537285 w 1540126"/>
                <a:gd name="connsiteY6" fmla="*/ 638214 h 753413"/>
                <a:gd name="connsiteX7" fmla="*/ 1467016 w 1540126"/>
                <a:gd name="connsiteY7" fmla="*/ 750238 h 753413"/>
                <a:gd name="connsiteX8" fmla="*/ 62168 w 1540126"/>
                <a:gd name="connsiteY8" fmla="*/ 753413 h 753413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41304 w 1540126"/>
                <a:gd name="connsiteY2" fmla="*/ 53714 h 753413"/>
                <a:gd name="connsiteX3" fmla="*/ 222837 w 1540126"/>
                <a:gd name="connsiteY3" fmla="*/ 40 h 753413"/>
                <a:gd name="connsiteX4" fmla="*/ 1302337 w 1540126"/>
                <a:gd name="connsiteY4" fmla="*/ 39 h 753413"/>
                <a:gd name="connsiteX5" fmla="*/ 1403216 w 1540126"/>
                <a:gd name="connsiteY5" fmla="*/ 63239 h 753413"/>
                <a:gd name="connsiteX6" fmla="*/ 1537285 w 1540126"/>
                <a:gd name="connsiteY6" fmla="*/ 638214 h 753413"/>
                <a:gd name="connsiteX7" fmla="*/ 1467016 w 1540126"/>
                <a:gd name="connsiteY7" fmla="*/ 750238 h 753413"/>
                <a:gd name="connsiteX8" fmla="*/ 62168 w 1540126"/>
                <a:gd name="connsiteY8" fmla="*/ 753413 h 753413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41304 w 1540126"/>
                <a:gd name="connsiteY2" fmla="*/ 53714 h 753413"/>
                <a:gd name="connsiteX3" fmla="*/ 222837 w 1540126"/>
                <a:gd name="connsiteY3" fmla="*/ 40 h 753413"/>
                <a:gd name="connsiteX4" fmla="*/ 1302337 w 1540126"/>
                <a:gd name="connsiteY4" fmla="*/ 39 h 753413"/>
                <a:gd name="connsiteX5" fmla="*/ 1403216 w 1540126"/>
                <a:gd name="connsiteY5" fmla="*/ 63239 h 753413"/>
                <a:gd name="connsiteX6" fmla="*/ 1537285 w 1540126"/>
                <a:gd name="connsiteY6" fmla="*/ 638214 h 753413"/>
                <a:gd name="connsiteX7" fmla="*/ 1467016 w 1540126"/>
                <a:gd name="connsiteY7" fmla="*/ 750238 h 753413"/>
                <a:gd name="connsiteX8" fmla="*/ 62168 w 1540126"/>
                <a:gd name="connsiteY8" fmla="*/ 753413 h 753413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41304 w 1540126"/>
                <a:gd name="connsiteY2" fmla="*/ 53714 h 753413"/>
                <a:gd name="connsiteX3" fmla="*/ 222837 w 1540126"/>
                <a:gd name="connsiteY3" fmla="*/ 40 h 753413"/>
                <a:gd name="connsiteX4" fmla="*/ 1302337 w 1540126"/>
                <a:gd name="connsiteY4" fmla="*/ 39 h 753413"/>
                <a:gd name="connsiteX5" fmla="*/ 1403216 w 1540126"/>
                <a:gd name="connsiteY5" fmla="*/ 63239 h 753413"/>
                <a:gd name="connsiteX6" fmla="*/ 1537285 w 1540126"/>
                <a:gd name="connsiteY6" fmla="*/ 638214 h 753413"/>
                <a:gd name="connsiteX7" fmla="*/ 1467016 w 1540126"/>
                <a:gd name="connsiteY7" fmla="*/ 750238 h 753413"/>
                <a:gd name="connsiteX8" fmla="*/ 62168 w 1540126"/>
                <a:gd name="connsiteY8" fmla="*/ 753413 h 753413"/>
                <a:gd name="connsiteX0" fmla="*/ 62168 w 1540126"/>
                <a:gd name="connsiteY0" fmla="*/ 756579 h 756579"/>
                <a:gd name="connsiteX1" fmla="*/ 1783 w 1540126"/>
                <a:gd name="connsiteY1" fmla="*/ 644435 h 756579"/>
                <a:gd name="connsiteX2" fmla="*/ 141304 w 1540126"/>
                <a:gd name="connsiteY2" fmla="*/ 56880 h 756579"/>
                <a:gd name="connsiteX3" fmla="*/ 245062 w 1540126"/>
                <a:gd name="connsiteY3" fmla="*/ 31 h 756579"/>
                <a:gd name="connsiteX4" fmla="*/ 1302337 w 1540126"/>
                <a:gd name="connsiteY4" fmla="*/ 3205 h 756579"/>
                <a:gd name="connsiteX5" fmla="*/ 1403216 w 1540126"/>
                <a:gd name="connsiteY5" fmla="*/ 66405 h 756579"/>
                <a:gd name="connsiteX6" fmla="*/ 1537285 w 1540126"/>
                <a:gd name="connsiteY6" fmla="*/ 641380 h 756579"/>
                <a:gd name="connsiteX7" fmla="*/ 1467016 w 1540126"/>
                <a:gd name="connsiteY7" fmla="*/ 753404 h 756579"/>
                <a:gd name="connsiteX8" fmla="*/ 62168 w 1540126"/>
                <a:gd name="connsiteY8" fmla="*/ 756579 h 756579"/>
                <a:gd name="connsiteX0" fmla="*/ 62168 w 1540126"/>
                <a:gd name="connsiteY0" fmla="*/ 753414 h 753414"/>
                <a:gd name="connsiteX1" fmla="*/ 1783 w 1540126"/>
                <a:gd name="connsiteY1" fmla="*/ 641270 h 753414"/>
                <a:gd name="connsiteX2" fmla="*/ 141304 w 1540126"/>
                <a:gd name="connsiteY2" fmla="*/ 53715 h 753414"/>
                <a:gd name="connsiteX3" fmla="*/ 226012 w 1540126"/>
                <a:gd name="connsiteY3" fmla="*/ 41 h 753414"/>
                <a:gd name="connsiteX4" fmla="*/ 1302337 w 1540126"/>
                <a:gd name="connsiteY4" fmla="*/ 40 h 753414"/>
                <a:gd name="connsiteX5" fmla="*/ 1403216 w 1540126"/>
                <a:gd name="connsiteY5" fmla="*/ 63240 h 753414"/>
                <a:gd name="connsiteX6" fmla="*/ 1537285 w 1540126"/>
                <a:gd name="connsiteY6" fmla="*/ 638215 h 753414"/>
                <a:gd name="connsiteX7" fmla="*/ 1467016 w 1540126"/>
                <a:gd name="connsiteY7" fmla="*/ 750239 h 753414"/>
                <a:gd name="connsiteX8" fmla="*/ 62168 w 1540126"/>
                <a:gd name="connsiteY8" fmla="*/ 753414 h 753414"/>
                <a:gd name="connsiteX0" fmla="*/ 62168 w 1540126"/>
                <a:gd name="connsiteY0" fmla="*/ 753414 h 753414"/>
                <a:gd name="connsiteX1" fmla="*/ 1783 w 1540126"/>
                <a:gd name="connsiteY1" fmla="*/ 641270 h 753414"/>
                <a:gd name="connsiteX2" fmla="*/ 138129 w 1540126"/>
                <a:gd name="connsiteY2" fmla="*/ 63240 h 753414"/>
                <a:gd name="connsiteX3" fmla="*/ 226012 w 1540126"/>
                <a:gd name="connsiteY3" fmla="*/ 41 h 753414"/>
                <a:gd name="connsiteX4" fmla="*/ 1302337 w 1540126"/>
                <a:gd name="connsiteY4" fmla="*/ 40 h 753414"/>
                <a:gd name="connsiteX5" fmla="*/ 1403216 w 1540126"/>
                <a:gd name="connsiteY5" fmla="*/ 63240 h 753414"/>
                <a:gd name="connsiteX6" fmla="*/ 1537285 w 1540126"/>
                <a:gd name="connsiteY6" fmla="*/ 638215 h 753414"/>
                <a:gd name="connsiteX7" fmla="*/ 1467016 w 1540126"/>
                <a:gd name="connsiteY7" fmla="*/ 750239 h 753414"/>
                <a:gd name="connsiteX8" fmla="*/ 62168 w 1540126"/>
                <a:gd name="connsiteY8" fmla="*/ 753414 h 753414"/>
                <a:gd name="connsiteX0" fmla="*/ 62168 w 1540126"/>
                <a:gd name="connsiteY0" fmla="*/ 753418 h 753418"/>
                <a:gd name="connsiteX1" fmla="*/ 1783 w 1540126"/>
                <a:gd name="connsiteY1" fmla="*/ 641274 h 753418"/>
                <a:gd name="connsiteX2" fmla="*/ 138129 w 1540126"/>
                <a:gd name="connsiteY2" fmla="*/ 63244 h 753418"/>
                <a:gd name="connsiteX3" fmla="*/ 226012 w 1540126"/>
                <a:gd name="connsiteY3" fmla="*/ 45 h 753418"/>
                <a:gd name="connsiteX4" fmla="*/ 1302337 w 1540126"/>
                <a:gd name="connsiteY4" fmla="*/ 44 h 753418"/>
                <a:gd name="connsiteX5" fmla="*/ 1403216 w 1540126"/>
                <a:gd name="connsiteY5" fmla="*/ 63244 h 753418"/>
                <a:gd name="connsiteX6" fmla="*/ 1537285 w 1540126"/>
                <a:gd name="connsiteY6" fmla="*/ 638219 h 753418"/>
                <a:gd name="connsiteX7" fmla="*/ 1467016 w 1540126"/>
                <a:gd name="connsiteY7" fmla="*/ 750243 h 753418"/>
                <a:gd name="connsiteX8" fmla="*/ 62168 w 1540126"/>
                <a:gd name="connsiteY8" fmla="*/ 753418 h 753418"/>
                <a:gd name="connsiteX0" fmla="*/ 62168 w 1540126"/>
                <a:gd name="connsiteY0" fmla="*/ 753414 h 753414"/>
                <a:gd name="connsiteX1" fmla="*/ 1783 w 1540126"/>
                <a:gd name="connsiteY1" fmla="*/ 641270 h 753414"/>
                <a:gd name="connsiteX2" fmla="*/ 138129 w 1540126"/>
                <a:gd name="connsiteY2" fmla="*/ 63240 h 753414"/>
                <a:gd name="connsiteX3" fmla="*/ 226012 w 1540126"/>
                <a:gd name="connsiteY3" fmla="*/ 41 h 753414"/>
                <a:gd name="connsiteX4" fmla="*/ 1302337 w 1540126"/>
                <a:gd name="connsiteY4" fmla="*/ 40 h 753414"/>
                <a:gd name="connsiteX5" fmla="*/ 1403216 w 1540126"/>
                <a:gd name="connsiteY5" fmla="*/ 63240 h 753414"/>
                <a:gd name="connsiteX6" fmla="*/ 1537285 w 1540126"/>
                <a:gd name="connsiteY6" fmla="*/ 638215 h 753414"/>
                <a:gd name="connsiteX7" fmla="*/ 1467016 w 1540126"/>
                <a:gd name="connsiteY7" fmla="*/ 750239 h 753414"/>
                <a:gd name="connsiteX8" fmla="*/ 62168 w 1540126"/>
                <a:gd name="connsiteY8" fmla="*/ 753414 h 753414"/>
                <a:gd name="connsiteX0" fmla="*/ 62168 w 1540126"/>
                <a:gd name="connsiteY0" fmla="*/ 753418 h 753418"/>
                <a:gd name="connsiteX1" fmla="*/ 1783 w 1540126"/>
                <a:gd name="connsiteY1" fmla="*/ 641274 h 753418"/>
                <a:gd name="connsiteX2" fmla="*/ 138129 w 1540126"/>
                <a:gd name="connsiteY2" fmla="*/ 63244 h 753418"/>
                <a:gd name="connsiteX3" fmla="*/ 226012 w 1540126"/>
                <a:gd name="connsiteY3" fmla="*/ 45 h 753418"/>
                <a:gd name="connsiteX4" fmla="*/ 1302337 w 1540126"/>
                <a:gd name="connsiteY4" fmla="*/ 44 h 753418"/>
                <a:gd name="connsiteX5" fmla="*/ 1403216 w 1540126"/>
                <a:gd name="connsiteY5" fmla="*/ 63244 h 753418"/>
                <a:gd name="connsiteX6" fmla="*/ 1537285 w 1540126"/>
                <a:gd name="connsiteY6" fmla="*/ 638219 h 753418"/>
                <a:gd name="connsiteX7" fmla="*/ 1467016 w 1540126"/>
                <a:gd name="connsiteY7" fmla="*/ 750243 h 753418"/>
                <a:gd name="connsiteX8" fmla="*/ 62168 w 1540126"/>
                <a:gd name="connsiteY8" fmla="*/ 753418 h 75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0126" h="753418">
                  <a:moveTo>
                    <a:pt x="62168" y="753418"/>
                  </a:moveTo>
                  <a:cubicBezTo>
                    <a:pt x="1244" y="747787"/>
                    <a:pt x="-3968" y="678655"/>
                    <a:pt x="1783" y="641274"/>
                  </a:cubicBezTo>
                  <a:lnTo>
                    <a:pt x="138129" y="63244"/>
                  </a:lnTo>
                  <a:cubicBezTo>
                    <a:pt x="149432" y="19953"/>
                    <a:pt x="192484" y="-1114"/>
                    <a:pt x="226012" y="45"/>
                  </a:cubicBezTo>
                  <a:lnTo>
                    <a:pt x="1302337" y="44"/>
                  </a:lnTo>
                  <a:cubicBezTo>
                    <a:pt x="1339138" y="-1114"/>
                    <a:pt x="1394990" y="23127"/>
                    <a:pt x="1403216" y="63244"/>
                  </a:cubicBezTo>
                  <a:cubicBezTo>
                    <a:pt x="1458489" y="277127"/>
                    <a:pt x="1482012" y="424336"/>
                    <a:pt x="1537285" y="638219"/>
                  </a:cubicBezTo>
                  <a:cubicBezTo>
                    <a:pt x="1548787" y="678735"/>
                    <a:pt x="1525364" y="751002"/>
                    <a:pt x="1467016" y="750243"/>
                  </a:cubicBezTo>
                  <a:lnTo>
                    <a:pt x="62168" y="75341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5A857D1-B394-6E7A-8DE1-0EA9C1D23A03}"/>
                </a:ext>
              </a:extLst>
            </p:cNvPr>
            <p:cNvGrpSpPr/>
            <p:nvPr/>
          </p:nvGrpSpPr>
          <p:grpSpPr>
            <a:xfrm>
              <a:off x="4553381" y="2818811"/>
              <a:ext cx="3062380" cy="457200"/>
              <a:chOff x="4684144" y="1837427"/>
              <a:chExt cx="3062380" cy="4572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9CF2B3D-818D-61BA-5AB2-66104C6AF2A8}"/>
                  </a:ext>
                </a:extLst>
              </p:cNvPr>
              <p:cNvSpPr/>
              <p:nvPr/>
            </p:nvSpPr>
            <p:spPr>
              <a:xfrm>
                <a:off x="4684144" y="1837427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DC5D3D4-29AE-4A18-B447-EE2DC6878DAF}"/>
                  </a:ext>
                </a:extLst>
              </p:cNvPr>
              <p:cNvSpPr/>
              <p:nvPr/>
            </p:nvSpPr>
            <p:spPr>
              <a:xfrm>
                <a:off x="5335439" y="1837427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4F7625B-A264-D479-5AE5-B470F922CF03}"/>
                  </a:ext>
                </a:extLst>
              </p:cNvPr>
              <p:cNvSpPr/>
              <p:nvPr/>
            </p:nvSpPr>
            <p:spPr>
              <a:xfrm>
                <a:off x="5986734" y="1837427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BA09F17-F8D7-1A52-5138-70F34C92FF1C}"/>
                  </a:ext>
                </a:extLst>
              </p:cNvPr>
              <p:cNvSpPr/>
              <p:nvPr/>
            </p:nvSpPr>
            <p:spPr>
              <a:xfrm>
                <a:off x="6638029" y="1837427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29F0889-AA6C-CDE5-0278-7BA9BAC04DA6}"/>
                  </a:ext>
                </a:extLst>
              </p:cNvPr>
              <p:cNvSpPr/>
              <p:nvPr/>
            </p:nvSpPr>
            <p:spPr>
              <a:xfrm>
                <a:off x="7289324" y="1837427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19825D2-F5D4-C0A2-A2B2-FB8C302ED8DA}"/>
                </a:ext>
              </a:extLst>
            </p:cNvPr>
            <p:cNvGrpSpPr/>
            <p:nvPr/>
          </p:nvGrpSpPr>
          <p:grpSpPr>
            <a:xfrm>
              <a:off x="4886217" y="3569310"/>
              <a:ext cx="2411085" cy="457200"/>
              <a:chOff x="4949403" y="2587925"/>
              <a:chExt cx="2411085" cy="4572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E5D5CA7-ACF2-B0F4-AB2F-3C65C4BFEDDF}"/>
                  </a:ext>
                </a:extLst>
              </p:cNvPr>
              <p:cNvSpPr/>
              <p:nvPr/>
            </p:nvSpPr>
            <p:spPr>
              <a:xfrm>
                <a:off x="4949403" y="2587925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82600F-4E4C-4390-69B6-3CD451B7820C}"/>
                  </a:ext>
                </a:extLst>
              </p:cNvPr>
              <p:cNvSpPr/>
              <p:nvPr/>
            </p:nvSpPr>
            <p:spPr>
              <a:xfrm>
                <a:off x="5600698" y="2587925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B21DC38-E02D-4711-1A44-9C81018A23ED}"/>
                  </a:ext>
                </a:extLst>
              </p:cNvPr>
              <p:cNvSpPr/>
              <p:nvPr/>
            </p:nvSpPr>
            <p:spPr>
              <a:xfrm>
                <a:off x="6251993" y="2587925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46777C-44B6-1471-8B25-B3F5AE5F4760}"/>
                  </a:ext>
                </a:extLst>
              </p:cNvPr>
              <p:cNvSpPr/>
              <p:nvPr/>
            </p:nvSpPr>
            <p:spPr>
              <a:xfrm>
                <a:off x="6903288" y="2587925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0DBDD5-8DDC-2899-9D4D-69D74719ADEB}"/>
                </a:ext>
              </a:extLst>
            </p:cNvPr>
            <p:cNvSpPr/>
            <p:nvPr/>
          </p:nvSpPr>
          <p:spPr>
            <a:xfrm>
              <a:off x="3672840" y="1005840"/>
              <a:ext cx="4838700" cy="4846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703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395BA1-8342-7339-17FC-17D0EFBAFABB}"/>
              </a:ext>
            </a:extLst>
          </p:cNvPr>
          <p:cNvSpPr/>
          <p:nvPr/>
        </p:nvSpPr>
        <p:spPr>
          <a:xfrm>
            <a:off x="5207793" y="2543175"/>
            <a:ext cx="307181" cy="5667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7FE8C9-7226-F19E-919D-521E17CC6CC1}"/>
              </a:ext>
            </a:extLst>
          </p:cNvPr>
          <p:cNvSpPr/>
          <p:nvPr/>
        </p:nvSpPr>
        <p:spPr>
          <a:xfrm>
            <a:off x="5684043" y="2543175"/>
            <a:ext cx="307181" cy="5667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613A4F-897A-AC30-AA4F-0809DC6D606B}"/>
              </a:ext>
            </a:extLst>
          </p:cNvPr>
          <p:cNvSpPr/>
          <p:nvPr/>
        </p:nvSpPr>
        <p:spPr>
          <a:xfrm>
            <a:off x="6217449" y="2543175"/>
            <a:ext cx="307181" cy="5667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B3A7C8-C767-357E-CD35-7B0B807B0828}"/>
              </a:ext>
            </a:extLst>
          </p:cNvPr>
          <p:cNvSpPr/>
          <p:nvPr/>
        </p:nvSpPr>
        <p:spPr>
          <a:xfrm>
            <a:off x="6735384" y="2543175"/>
            <a:ext cx="307181" cy="5667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0EAF0E-BFCF-22AF-5229-83BC1A8D0FE1}"/>
              </a:ext>
            </a:extLst>
          </p:cNvPr>
          <p:cNvSpPr/>
          <p:nvPr/>
        </p:nvSpPr>
        <p:spPr>
          <a:xfrm>
            <a:off x="3685592" y="1007706"/>
            <a:ext cx="4814596" cy="4833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1B890A1-028A-E1CA-D9A6-D20C3192E05F}"/>
              </a:ext>
            </a:extLst>
          </p:cNvPr>
          <p:cNvSpPr/>
          <p:nvPr/>
        </p:nvSpPr>
        <p:spPr>
          <a:xfrm>
            <a:off x="3951270" y="1277321"/>
            <a:ext cx="307181" cy="432104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D6E9D8A-B4F0-78EC-E345-E2FB05EC0E76}"/>
              </a:ext>
            </a:extLst>
          </p:cNvPr>
          <p:cNvSpPr/>
          <p:nvPr/>
        </p:nvSpPr>
        <p:spPr>
          <a:xfrm>
            <a:off x="3951270" y="1259634"/>
            <a:ext cx="4306322" cy="31723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4B2A3F7-03A6-2133-C078-92F63F4DB8CB}"/>
              </a:ext>
            </a:extLst>
          </p:cNvPr>
          <p:cNvSpPr/>
          <p:nvPr/>
        </p:nvSpPr>
        <p:spPr>
          <a:xfrm>
            <a:off x="7970554" y="1259634"/>
            <a:ext cx="307182" cy="432104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A490DD3-0142-6BE0-B18C-CA3740CAEE85}"/>
              </a:ext>
            </a:extLst>
          </p:cNvPr>
          <p:cNvSpPr/>
          <p:nvPr/>
        </p:nvSpPr>
        <p:spPr>
          <a:xfrm>
            <a:off x="3970223" y="5293225"/>
            <a:ext cx="4306322" cy="30888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7B827C3-6B27-251D-139B-61CCE30A7C38}"/>
              </a:ext>
            </a:extLst>
          </p:cNvPr>
          <p:cNvSpPr/>
          <p:nvPr/>
        </p:nvSpPr>
        <p:spPr>
          <a:xfrm>
            <a:off x="4576745" y="1888235"/>
            <a:ext cx="3086118" cy="31723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A2DE0E8-A0DA-7A44-0E8B-D214466F9888}"/>
              </a:ext>
            </a:extLst>
          </p:cNvPr>
          <p:cNvSpPr/>
          <p:nvPr/>
        </p:nvSpPr>
        <p:spPr>
          <a:xfrm>
            <a:off x="4576745" y="1887215"/>
            <a:ext cx="307181" cy="217996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689D290-966B-DB0B-F009-563FFCAF1A03}"/>
              </a:ext>
            </a:extLst>
          </p:cNvPr>
          <p:cNvSpPr/>
          <p:nvPr/>
        </p:nvSpPr>
        <p:spPr>
          <a:xfrm>
            <a:off x="4585088" y="3727846"/>
            <a:ext cx="622705" cy="3379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1625F13-69DB-6725-3833-BB86B62F6E4A}"/>
              </a:ext>
            </a:extLst>
          </p:cNvPr>
          <p:cNvSpPr/>
          <p:nvPr/>
        </p:nvSpPr>
        <p:spPr>
          <a:xfrm>
            <a:off x="4892269" y="3727846"/>
            <a:ext cx="318294" cy="95131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232D815-1AAB-31F0-C4A3-B64F776BF25A}"/>
              </a:ext>
            </a:extLst>
          </p:cNvPr>
          <p:cNvSpPr/>
          <p:nvPr/>
        </p:nvSpPr>
        <p:spPr>
          <a:xfrm>
            <a:off x="4892268" y="4374356"/>
            <a:ext cx="910838" cy="3058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8D2800A-C9FC-E74F-0C87-0C7E92E779C5}"/>
              </a:ext>
            </a:extLst>
          </p:cNvPr>
          <p:cNvSpPr/>
          <p:nvPr/>
        </p:nvSpPr>
        <p:spPr>
          <a:xfrm>
            <a:off x="6434241" y="4370918"/>
            <a:ext cx="910838" cy="3058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104C214-817D-36AF-C372-4BA22FC01955}"/>
              </a:ext>
            </a:extLst>
          </p:cNvPr>
          <p:cNvSpPr/>
          <p:nvPr/>
        </p:nvSpPr>
        <p:spPr>
          <a:xfrm>
            <a:off x="5514974" y="4694875"/>
            <a:ext cx="1226346" cy="3058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E6664F5-933D-CAD8-DA60-ACEA6ADDD2AE}"/>
              </a:ext>
            </a:extLst>
          </p:cNvPr>
          <p:cNvSpPr/>
          <p:nvPr/>
        </p:nvSpPr>
        <p:spPr>
          <a:xfrm>
            <a:off x="5506632" y="4374356"/>
            <a:ext cx="318294" cy="62513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849E99D-A6D4-DB4F-A55F-FEF1B710775D}"/>
              </a:ext>
            </a:extLst>
          </p:cNvPr>
          <p:cNvSpPr/>
          <p:nvPr/>
        </p:nvSpPr>
        <p:spPr>
          <a:xfrm>
            <a:off x="6422231" y="4371975"/>
            <a:ext cx="318294" cy="62752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B678C93-3AE0-E075-EFA9-13DBA99BD71D}"/>
              </a:ext>
            </a:extLst>
          </p:cNvPr>
          <p:cNvSpPr/>
          <p:nvPr/>
        </p:nvSpPr>
        <p:spPr>
          <a:xfrm>
            <a:off x="7035127" y="3725032"/>
            <a:ext cx="318294" cy="95131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876592-4E68-79C5-0A7E-64383A601A8A}"/>
              </a:ext>
            </a:extLst>
          </p:cNvPr>
          <p:cNvSpPr/>
          <p:nvPr/>
        </p:nvSpPr>
        <p:spPr>
          <a:xfrm>
            <a:off x="7050411" y="3724719"/>
            <a:ext cx="622705" cy="3379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6A297C6-EDF4-2DCE-5802-BD77F6B66402}"/>
              </a:ext>
            </a:extLst>
          </p:cNvPr>
          <p:cNvSpPr/>
          <p:nvPr/>
        </p:nvSpPr>
        <p:spPr>
          <a:xfrm>
            <a:off x="7358076" y="1888235"/>
            <a:ext cx="307181" cy="217996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2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85878678-B9C6-1AEF-1359-AC7715189738}"/>
              </a:ext>
            </a:extLst>
          </p:cNvPr>
          <p:cNvSpPr txBox="1">
            <a:spLocks/>
          </p:cNvSpPr>
          <p:nvPr/>
        </p:nvSpPr>
        <p:spPr>
          <a:xfrm>
            <a:off x="101600" y="136526"/>
            <a:ext cx="11988802" cy="63933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0A517B-D28C-1989-395A-2936854DE314}"/>
              </a:ext>
            </a:extLst>
          </p:cNvPr>
          <p:cNvGrpSpPr/>
          <p:nvPr/>
        </p:nvGrpSpPr>
        <p:grpSpPr>
          <a:xfrm>
            <a:off x="3672840" y="-358774"/>
            <a:ext cx="4838700" cy="7017306"/>
            <a:chOff x="3672840" y="-358774"/>
            <a:chExt cx="4838700" cy="701730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0DBDD5-8DDC-2899-9D4D-69D74719ADEB}"/>
                </a:ext>
              </a:extLst>
            </p:cNvPr>
            <p:cNvSpPr/>
            <p:nvPr/>
          </p:nvSpPr>
          <p:spPr>
            <a:xfrm>
              <a:off x="3672840" y="1005840"/>
              <a:ext cx="4838700" cy="4846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3B2FAB-DB89-5AF8-7E4F-700901CA4A3E}"/>
                </a:ext>
              </a:extLst>
            </p:cNvPr>
            <p:cNvSpPr txBox="1"/>
            <p:nvPr/>
          </p:nvSpPr>
          <p:spPr>
            <a:xfrm>
              <a:off x="3705919" y="-358774"/>
              <a:ext cx="3599062" cy="701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0" b="1" dirty="0"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76C9E-6FE0-75DD-1198-1C254BA76DAC}"/>
                </a:ext>
              </a:extLst>
            </p:cNvPr>
            <p:cNvSpPr/>
            <p:nvPr/>
          </p:nvSpPr>
          <p:spPr>
            <a:xfrm>
              <a:off x="6587921" y="32004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4012B5-0938-EF1A-B2ED-BC12EC864C57}"/>
                </a:ext>
              </a:extLst>
            </p:cNvPr>
            <p:cNvSpPr/>
            <p:nvPr/>
          </p:nvSpPr>
          <p:spPr>
            <a:xfrm>
              <a:off x="7189860" y="32004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004D7-A97B-FE94-F2B3-583FD9201DAF}"/>
                </a:ext>
              </a:extLst>
            </p:cNvPr>
            <p:cNvSpPr/>
            <p:nvPr/>
          </p:nvSpPr>
          <p:spPr>
            <a:xfrm>
              <a:off x="7791799" y="32004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353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27815</TotalTime>
  <Words>11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 Mono</vt:lpstr>
      <vt:lpstr>Arial</vt:lpstr>
      <vt:lpstr>Calibri</vt:lpstr>
      <vt:lpstr>Calibri Light</vt:lpstr>
      <vt:lpstr>Symbol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Gordon</dc:creator>
  <cp:lastModifiedBy>Joseph Gordon</cp:lastModifiedBy>
  <cp:revision>26</cp:revision>
  <dcterms:created xsi:type="dcterms:W3CDTF">2020-04-13T18:49:30Z</dcterms:created>
  <dcterms:modified xsi:type="dcterms:W3CDTF">2024-08-02T13:20:27Z</dcterms:modified>
</cp:coreProperties>
</file>