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15" r:id="rId5"/>
    <p:sldId id="416" r:id="rId6"/>
    <p:sldId id="258" r:id="rId7"/>
    <p:sldId id="260" r:id="rId8"/>
    <p:sldId id="306" r:id="rId9"/>
    <p:sldId id="519" r:id="rId10"/>
    <p:sldId id="566" r:id="rId11"/>
    <p:sldId id="567" r:id="rId12"/>
    <p:sldId id="638" r:id="rId13"/>
    <p:sldId id="639" r:id="rId14"/>
    <p:sldId id="640" r:id="rId15"/>
    <p:sldId id="351" r:id="rId16"/>
    <p:sldId id="641" r:id="rId17"/>
    <p:sldId id="642" r:id="rId18"/>
    <p:sldId id="361" r:id="rId19"/>
    <p:sldId id="643" r:id="rId20"/>
    <p:sldId id="588" r:id="rId21"/>
    <p:sldId id="644" r:id="rId22"/>
    <p:sldId id="645" r:id="rId23"/>
    <p:sldId id="646" r:id="rId24"/>
    <p:sldId id="394" r:id="rId25"/>
    <p:sldId id="397" r:id="rId26"/>
    <p:sldId id="647" r:id="rId27"/>
    <p:sldId id="398" r:id="rId28"/>
    <p:sldId id="399" r:id="rId29"/>
    <p:sldId id="400" r:id="rId30"/>
    <p:sldId id="401" r:id="rId31"/>
  </p:sldIdLst>
  <p:sldSz cx="12192000" cy="6858000"/>
  <p:notesSz cx="6858000" cy="9144000"/>
  <p:embeddedFontLst>
    <p:embeddedFont>
      <p:font typeface="Calistoga"/>
      <p:regular r:id="rId35"/>
    </p:embeddedFont>
    <p:embeddedFont>
      <p:font typeface="Antic Slab"/>
      <p:regular r:id="rId36"/>
    </p:embeddedFont>
    <p:embeddedFont>
      <p:font typeface="Poppins"/>
      <p:regular r:id="rId37"/>
      <p:italic r:id="rId38"/>
      <p:boldItalic r:id="rId39"/>
    </p:embeddedFont>
    <p:embeddedFont>
      <p:font typeface="Homemade Apple" panose="02000000000000000000"/>
      <p:regular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25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25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font" Target="fonts/font7.fntdata"/><Relationship Id="rId4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5.fntdata"/><Relationship Id="rId38" Type="http://schemas.openxmlformats.org/officeDocument/2006/relationships/font" Target="fonts/font4.fntdata"/><Relationship Id="rId37" Type="http://schemas.openxmlformats.org/officeDocument/2006/relationships/font" Target="fonts/font3.fntdata"/><Relationship Id="rId36" Type="http://schemas.openxmlformats.org/officeDocument/2006/relationships/font" Target="fonts/font2.fntdata"/><Relationship Id="rId35" Type="http://schemas.openxmlformats.org/officeDocument/2006/relationships/font" Target="fonts/font1.fntdata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0" Type="http://schemas.openxmlformats.org/officeDocument/2006/relationships/notesSlide" Target="../notesSlides/notesSlide21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11</a:t>
            </a:r>
            <a:r>
              <a:rPr lang="en-GB"/>
              <a:t>:</a:t>
            </a:r>
            <a:r>
              <a:t> </a:t>
            </a:r>
            <a:r>
              <a:rPr lang="en-US" altLang="en-US"/>
              <a:t>Core Flutter Widgets</a:t>
            </a:r>
            <a:endParaRPr lang="en-US" altLang="en-US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Column Widgets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Column: Arranges children vertically.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898900"/>
            <a:ext cx="6908800" cy="185102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Column(</a:t>
            </a:r>
            <a:endParaRPr lang="en-US" altLang="en-US"/>
          </a:p>
          <a:p>
            <a:pPr algn="l"/>
            <a:r>
              <a:rPr lang="en-US" altLang="en-US"/>
              <a:t>  children: [</a:t>
            </a:r>
            <a:endParaRPr lang="en-US" altLang="en-US"/>
          </a:p>
          <a:p>
            <a:pPr algn="l"/>
            <a:r>
              <a:rPr lang="en-US" altLang="en-US"/>
              <a:t>    Text('Item 1'),</a:t>
            </a:r>
            <a:endParaRPr lang="en-US" altLang="en-US"/>
          </a:p>
          <a:p>
            <a:pPr algn="l"/>
            <a:r>
              <a:rPr lang="en-US" altLang="en-US"/>
              <a:t>    Text('Item 2'),</a:t>
            </a:r>
            <a:endParaRPr lang="en-US" altLang="en-US"/>
          </a:p>
          <a:p>
            <a:pPr algn="l"/>
            <a:r>
              <a:rPr lang="en-US" altLang="en-US"/>
              <a:t>    Text('Item 3'),</a:t>
            </a:r>
            <a:endParaRPr lang="en-US" altLang="en-US"/>
          </a:p>
          <a:p>
            <a:pPr algn="l"/>
            <a:r>
              <a:rPr lang="en-US" altLang="en-US"/>
              <a:t>  ],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Row Widgets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Row: Arranges children horizontally.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896360"/>
            <a:ext cx="6908800" cy="163766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Row(</a:t>
            </a:r>
            <a:endParaRPr lang="en-US" altLang="en-US"/>
          </a:p>
          <a:p>
            <a:pPr algn="l"/>
            <a:r>
              <a:rPr lang="en-US" altLang="en-US"/>
              <a:t>  children: [</a:t>
            </a:r>
            <a:endParaRPr lang="en-US" altLang="en-US"/>
          </a:p>
          <a:p>
            <a:pPr algn="l"/>
            <a:r>
              <a:rPr lang="en-US" altLang="en-US"/>
              <a:t>    Icon(Icons.star, color: Colors.yellow),</a:t>
            </a:r>
            <a:endParaRPr lang="en-US" altLang="en-US"/>
          </a:p>
          <a:p>
            <a:pPr algn="l"/>
            <a:r>
              <a:rPr lang="en-US" altLang="en-US"/>
              <a:t>    Text('Star Rating'),</a:t>
            </a:r>
            <a:endParaRPr lang="en-US" altLang="en-US"/>
          </a:p>
          <a:p>
            <a:pPr algn="l"/>
            <a:r>
              <a:rPr lang="en-US" altLang="en-US"/>
              <a:t>  ],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ListView Widget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Creates a scrollable list of items.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896360"/>
            <a:ext cx="6908800" cy="183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ListView(</a:t>
            </a:r>
            <a:endParaRPr lang="en-US" altLang="en-US"/>
          </a:p>
          <a:p>
            <a:pPr algn="l"/>
            <a:r>
              <a:rPr lang="en-US" altLang="en-US"/>
              <a:t>  children: [</a:t>
            </a:r>
            <a:endParaRPr lang="en-US" altLang="en-US"/>
          </a:p>
          <a:p>
            <a:pPr algn="l"/>
            <a:r>
              <a:rPr lang="en-US" altLang="en-US"/>
              <a:t>    ListTile(title: Text('Item 1')),</a:t>
            </a:r>
            <a:endParaRPr lang="en-US" altLang="en-US"/>
          </a:p>
          <a:p>
            <a:pPr algn="l"/>
            <a:r>
              <a:rPr lang="en-US" altLang="en-US"/>
              <a:t>    ListTile(title: Text('Item 2')),</a:t>
            </a:r>
            <a:endParaRPr lang="en-US" altLang="en-US"/>
          </a:p>
          <a:p>
            <a:pPr algn="l"/>
            <a:r>
              <a:rPr lang="en-US" altLang="en-US"/>
              <a:t>    ListTile(title: Text('Item 3')),</a:t>
            </a:r>
            <a:endParaRPr lang="en-US" altLang="en-US"/>
          </a:p>
          <a:p>
            <a:pPr algn="l"/>
            <a:r>
              <a:rPr lang="en-US" altLang="en-US"/>
              <a:t>  ],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Container Widget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Layout and Container Widgets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Container Widget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Used for styling, alignment, and positioning.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896360"/>
            <a:ext cx="6908800" cy="183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Container(</a:t>
            </a:r>
            <a:endParaRPr lang="en-US" altLang="en-US"/>
          </a:p>
          <a:p>
            <a:pPr algn="l"/>
            <a:r>
              <a:rPr lang="en-US" altLang="en-US"/>
              <a:t>  width: 100,</a:t>
            </a:r>
            <a:endParaRPr lang="en-US" altLang="en-US"/>
          </a:p>
          <a:p>
            <a:pPr algn="l"/>
            <a:r>
              <a:rPr lang="en-US" altLang="en-US"/>
              <a:t>  height: 100,</a:t>
            </a:r>
            <a:endParaRPr lang="en-US" altLang="en-US"/>
          </a:p>
          <a:p>
            <a:pPr algn="l"/>
            <a:r>
              <a:rPr lang="en-US" altLang="en-US"/>
              <a:t>  color: Colors.blue,</a:t>
            </a:r>
            <a:endParaRPr lang="en-US" altLang="en-US"/>
          </a:p>
          <a:p>
            <a:pPr algn="l"/>
            <a:r>
              <a:rPr lang="en-US" altLang="en-US"/>
              <a:t>  child: Center(child: Text('Box')),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Stack Widget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Allows widgets to overlap.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896360"/>
            <a:ext cx="6908800" cy="25838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Stack(</a:t>
            </a:r>
            <a:endParaRPr lang="en-US" altLang="en-US"/>
          </a:p>
          <a:p>
            <a:pPr algn="l"/>
            <a:r>
              <a:rPr lang="en-US" altLang="en-US"/>
              <a:t>  children: [</a:t>
            </a:r>
            <a:endParaRPr lang="en-US" altLang="en-US"/>
          </a:p>
          <a:p>
            <a:pPr algn="l"/>
            <a:r>
              <a:rPr lang="en-US" altLang="en-US"/>
              <a:t>    Container(width: 100, height: 100, color: Colors.red),</a:t>
            </a:r>
            <a:endParaRPr lang="en-US" altLang="en-US"/>
          </a:p>
          <a:p>
            <a:pPr algn="l"/>
            <a:r>
              <a:rPr lang="en-US" altLang="en-US"/>
              <a:t>    Positioned(</a:t>
            </a:r>
            <a:endParaRPr lang="en-US" altLang="en-US"/>
          </a:p>
          <a:p>
            <a:pPr algn="l"/>
            <a:r>
              <a:rPr lang="en-US" altLang="en-US"/>
              <a:t>      top: 10,</a:t>
            </a:r>
            <a:endParaRPr lang="en-US" altLang="en-US"/>
          </a:p>
          <a:p>
            <a:pPr algn="l"/>
            <a:r>
              <a:rPr lang="en-US" altLang="en-US"/>
              <a:t>      left: 10,</a:t>
            </a:r>
            <a:endParaRPr lang="en-US" altLang="en-US"/>
          </a:p>
          <a:p>
            <a:pPr algn="l"/>
            <a:r>
              <a:rPr lang="en-US" altLang="en-US"/>
              <a:t>      child: Container(width: 50, height: 50, color: Colors.blue),</a:t>
            </a:r>
            <a:endParaRPr lang="en-US" altLang="en-US"/>
          </a:p>
          <a:p>
            <a:pPr algn="l"/>
            <a:r>
              <a:rPr lang="en-US" altLang="en-US"/>
              <a:t>    ),</a:t>
            </a:r>
            <a:endParaRPr lang="en-US" altLang="en-US"/>
          </a:p>
          <a:p>
            <a:pPr algn="l"/>
            <a:r>
              <a:rPr lang="en-US" altLang="en-US"/>
              <a:t>  ],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Scaffold Widget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Scaffold Widget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Scaffold Widget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Provides a structure for Material Design apps.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Contains AppBar, FloatingActionButton, Drawer, etc.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Scaffold Widget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500120"/>
            <a:ext cx="6908800" cy="300228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Scaffold(</a:t>
            </a:r>
            <a:endParaRPr lang="en-US" altLang="en-US"/>
          </a:p>
          <a:p>
            <a:pPr algn="l"/>
            <a:r>
              <a:rPr lang="en-US" altLang="en-US"/>
              <a:t>  appBar: AppBar(</a:t>
            </a:r>
            <a:endParaRPr lang="en-US" altLang="en-US"/>
          </a:p>
          <a:p>
            <a:pPr algn="l"/>
            <a:r>
              <a:rPr lang="en-US" altLang="en-US"/>
              <a:t>    title: Text('Flutter Scaffold'),</a:t>
            </a:r>
            <a:endParaRPr lang="en-US" altLang="en-US"/>
          </a:p>
          <a:p>
            <a:pPr algn="l"/>
            <a:r>
              <a:rPr lang="en-US" altLang="en-US"/>
              <a:t>  ),</a:t>
            </a:r>
            <a:endParaRPr lang="en-US" altLang="en-US"/>
          </a:p>
          <a:p>
            <a:pPr algn="l"/>
            <a:r>
              <a:rPr lang="en-US" altLang="en-US"/>
              <a:t>  body: Center(</a:t>
            </a:r>
            <a:endParaRPr lang="en-US" altLang="en-US"/>
          </a:p>
          <a:p>
            <a:pPr algn="l"/>
            <a:r>
              <a:rPr lang="en-US" altLang="en-US"/>
              <a:t>    child: Text('Hello, Scaffold!'),</a:t>
            </a:r>
            <a:endParaRPr lang="en-US" altLang="en-US"/>
          </a:p>
          <a:p>
            <a:pPr algn="l"/>
            <a:r>
              <a:rPr lang="en-US" altLang="en-US"/>
              <a:t>  ),</a:t>
            </a:r>
            <a:endParaRPr lang="en-US" altLang="en-US"/>
          </a:p>
          <a:p>
            <a:pPr algn="l"/>
            <a:r>
              <a:rPr lang="en-US" altLang="en-US"/>
              <a:t>  floatingActionButton: FloatingActionButton(</a:t>
            </a:r>
            <a:endParaRPr lang="en-US" altLang="en-US"/>
          </a:p>
          <a:p>
            <a:pPr algn="l"/>
            <a:r>
              <a:rPr lang="en-US" altLang="en-US"/>
              <a:t>    onPressed: () {},</a:t>
            </a:r>
            <a:endParaRPr lang="en-US" altLang="en-US"/>
          </a:p>
          <a:p>
            <a:pPr algn="l"/>
            <a:r>
              <a:rPr lang="en-US" altLang="en-US"/>
              <a:t>    child: Icon(Icons.add),</a:t>
            </a:r>
            <a:endParaRPr lang="en-US" altLang="en-US"/>
          </a:p>
          <a:p>
            <a:pPr algn="l"/>
            <a:r>
              <a:rPr lang="en-US" altLang="en-US"/>
              <a:t>  ),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Building a Sample App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500120"/>
            <a:ext cx="6908800" cy="300228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Scaffold(</a:t>
            </a:r>
            <a:endParaRPr lang="en-US" altLang="en-US"/>
          </a:p>
          <a:p>
            <a:pPr algn="l"/>
            <a:r>
              <a:rPr lang="en-US" altLang="en-US"/>
              <a:t>  appBar: AppBar(</a:t>
            </a:r>
            <a:endParaRPr lang="en-US" altLang="en-US"/>
          </a:p>
          <a:p>
            <a:pPr algn="l"/>
            <a:r>
              <a:rPr lang="en-US" altLang="en-US"/>
              <a:t>    title: Text('Core Widgets Example'),</a:t>
            </a:r>
            <a:endParaRPr lang="en-US" altLang="en-US"/>
          </a:p>
          <a:p>
            <a:pPr algn="l"/>
            <a:r>
              <a:rPr lang="en-US" altLang="en-US"/>
              <a:t>  ),</a:t>
            </a:r>
            <a:endParaRPr lang="en-US" altLang="en-US"/>
          </a:p>
          <a:p>
            <a:pPr algn="l"/>
            <a:r>
              <a:rPr lang="en-US" altLang="en-US"/>
              <a:t>  body: Column(</a:t>
            </a:r>
            <a:endParaRPr lang="en-US" altLang="en-US"/>
          </a:p>
          <a:p>
            <a:pPr algn="l"/>
            <a:r>
              <a:rPr lang="en-US" altLang="en-US"/>
              <a:t>    children: [</a:t>
            </a:r>
            <a:endParaRPr lang="en-US" altLang="en-US"/>
          </a:p>
          <a:p>
            <a:pPr algn="l"/>
            <a:r>
              <a:rPr lang="en-US" altLang="en-US"/>
              <a:t>      Text(</a:t>
            </a:r>
            <a:endParaRPr lang="en-US" altLang="en-US"/>
          </a:p>
          <a:p>
            <a:pPr algn="l"/>
            <a:r>
              <a:rPr lang="en-US" altLang="en-US"/>
              <a:t>        'Welcome to Flutter',</a:t>
            </a:r>
            <a:endParaRPr lang="en-US" altLang="en-US"/>
          </a:p>
          <a:p>
            <a:pPr algn="l"/>
            <a:r>
              <a:rPr lang="en-US" altLang="en-US"/>
              <a:t>        style: TextStyle(fontSize: 24, fontWeight: FontWeight.bold),</a:t>
            </a:r>
            <a:endParaRPr lang="en-US" altLang="en-US"/>
          </a:p>
          <a:p>
            <a:pPr algn="l"/>
            <a:r>
              <a:rPr lang="en-US" altLang="en-US"/>
              <a:t>      ),</a:t>
            </a:r>
            <a:endParaRPr lang="en-US" altLang="en-US"/>
          </a:p>
          <a:p>
            <a:pPr algn="l"/>
            <a:r>
              <a:rPr lang="en-US" altLang="en-US"/>
              <a:t>      Image.network('https://flutter.dev/images/flutter-logo-sharing.png'),</a:t>
            </a:r>
            <a:endParaRPr lang="en-US" altLang="en-US"/>
          </a:p>
          <a:p>
            <a:pPr algn="l"/>
            <a:r>
              <a:rPr lang="en-US" altLang="en-US"/>
              <a:t>   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Building a Sample App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500120"/>
            <a:ext cx="6908800" cy="238188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Row(</a:t>
            </a:r>
            <a:endParaRPr lang="en-US" altLang="en-US"/>
          </a:p>
          <a:p>
            <a:pPr algn="l"/>
            <a:r>
              <a:rPr lang="en-US" altLang="en-US"/>
              <a:t>        mainAxisAlignment: MainAxisAlignment.spaceEvenly,</a:t>
            </a:r>
            <a:endParaRPr lang="en-US" altLang="en-US"/>
          </a:p>
          <a:p>
            <a:pPr algn="l"/>
            <a:r>
              <a:rPr lang="en-US" altLang="en-US"/>
              <a:t>        children: [</a:t>
            </a:r>
            <a:endParaRPr lang="en-US" altLang="en-US"/>
          </a:p>
          <a:p>
            <a:pPr algn="l"/>
            <a:r>
              <a:rPr lang="en-US" altLang="en-US"/>
              <a:t>          Icon(Icons.thumb_up, color: Colors.green),</a:t>
            </a:r>
            <a:endParaRPr lang="en-US" altLang="en-US"/>
          </a:p>
          <a:p>
            <a:pPr algn="l"/>
            <a:r>
              <a:rPr lang="en-US" altLang="en-US"/>
              <a:t>          Icon(Icons.thumb_down, color: Colors.red),</a:t>
            </a:r>
            <a:endParaRPr lang="en-US" altLang="en-US"/>
          </a:p>
          <a:p>
            <a:pPr algn="l"/>
            <a:r>
              <a:rPr lang="en-US" altLang="en-US"/>
              <a:t>        ],</a:t>
            </a:r>
            <a:endParaRPr lang="en-US" altLang="en-US"/>
          </a:p>
          <a:p>
            <a:pPr algn="l"/>
            <a:r>
              <a:rPr lang="en-US" altLang="en-US"/>
              <a:t>      ),</a:t>
            </a: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Building a Sample App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500120"/>
            <a:ext cx="6908800" cy="300228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Expanded(</a:t>
            </a:r>
            <a:endParaRPr lang="en-US" altLang="en-US"/>
          </a:p>
          <a:p>
            <a:pPr algn="l"/>
            <a:r>
              <a:rPr lang="en-US" altLang="en-US"/>
              <a:t>        child: ListView(</a:t>
            </a:r>
            <a:endParaRPr lang="en-US" altLang="en-US"/>
          </a:p>
          <a:p>
            <a:pPr algn="l"/>
            <a:r>
              <a:rPr lang="en-US" altLang="en-US"/>
              <a:t>          children: [</a:t>
            </a:r>
            <a:endParaRPr lang="en-US" altLang="en-US"/>
          </a:p>
          <a:p>
            <a:pPr algn="l"/>
            <a:r>
              <a:rPr lang="en-US" altLang="en-US"/>
              <a:t>            ListTile(title: Text('List Item 1')),</a:t>
            </a:r>
            <a:endParaRPr lang="en-US" altLang="en-US"/>
          </a:p>
          <a:p>
            <a:pPr algn="l"/>
            <a:r>
              <a:rPr lang="en-US" altLang="en-US"/>
              <a:t>            ListTile(title: Text('List Item 2')),</a:t>
            </a:r>
            <a:endParaRPr lang="en-US" altLang="en-US"/>
          </a:p>
          <a:p>
            <a:pPr algn="l"/>
            <a:r>
              <a:rPr lang="en-US" altLang="en-US"/>
              <a:t>            ListTile(title: Text('List Item 3')),</a:t>
            </a:r>
            <a:endParaRPr lang="en-US" altLang="en-US"/>
          </a:p>
          <a:p>
            <a:pPr algn="l"/>
            <a:r>
              <a:rPr lang="en-US" altLang="en-US"/>
              <a:t>          ],</a:t>
            </a:r>
            <a:endParaRPr lang="en-US" altLang="en-US"/>
          </a:p>
          <a:p>
            <a:pPr algn="l"/>
            <a:r>
              <a:rPr lang="en-US" altLang="en-US"/>
              <a:t>        ),</a:t>
            </a:r>
            <a:endParaRPr lang="en-US" altLang="en-US"/>
          </a:p>
          <a:p>
            <a:pPr algn="l"/>
            <a:r>
              <a:rPr lang="en-US" altLang="en-US"/>
              <a:t>      ),</a:t>
            </a:r>
            <a:endParaRPr lang="en-US" altLang="en-US"/>
          </a:p>
          <a:p>
            <a:pPr algn="l"/>
            <a:r>
              <a:rPr lang="en-US" altLang="en-US"/>
              <a:t>    ],</a:t>
            </a:r>
            <a:endParaRPr lang="en-US" altLang="en-US"/>
          </a:p>
          <a:p>
            <a:pPr algn="l"/>
            <a:r>
              <a:rPr lang="en-US" altLang="en-US"/>
              <a:t>  ),</a:t>
            </a:r>
            <a:endParaRPr lang="en-US" altLang="en-US"/>
          </a:p>
          <a:p>
            <a:pPr algn="l"/>
            <a:r>
              <a:rPr lang="en-US" altLang="en-US"/>
              <a:t>);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0</a:t>
            </a:r>
            <a:r>
              <a:rPr lang="en-US"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Create a Flutter app with: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A Scaffold containing an AppBar with the title "Core Widgets".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 Column with:</a:t>
            </a:r>
            <a:endParaRPr lang="en-US" altLang="en-US"/>
          </a:p>
          <a:p>
            <a:pPr lvl="2">
              <a:lnSpc>
                <a:spcPct val="150000"/>
              </a:lnSpc>
            </a:pPr>
            <a:r>
              <a:rPr lang="en-US" altLang="en-US"/>
              <a:t>A Text widget displaying "Homework App".</a:t>
            </a:r>
            <a:endParaRPr lang="en-US" altLang="en-US"/>
          </a:p>
          <a:p>
            <a:pPr lvl="2">
              <a:lnSpc>
                <a:spcPct val="150000"/>
              </a:lnSpc>
            </a:pPr>
            <a:r>
              <a:rPr lang="en-US" altLang="en-US"/>
              <a:t>An Image.asset widget displaying a local image.</a:t>
            </a:r>
            <a:endParaRPr lang="en-US" altLang="en-US"/>
          </a:p>
          <a:p>
            <a:pPr lvl="2">
              <a:lnSpc>
                <a:spcPct val="150000"/>
              </a:lnSpc>
            </a:pPr>
            <a:r>
              <a:rPr lang="en-US" altLang="en-US"/>
              <a:t>A Row with three icons.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lvl="1">
              <a:lnSpc>
                <a:spcPct val="150000"/>
              </a:lnSpc>
            </a:pPr>
            <a:r>
              <a:rPr lang="en-US" altLang="en-US"/>
              <a:t>A ListView of at least 10 items</a:t>
            </a:r>
            <a:endParaRPr lang="en-US" altLang="en-US"/>
          </a:p>
          <a:p>
            <a:pPr lvl="2">
              <a:lnSpc>
                <a:spcPct val="150000"/>
              </a:lnSpc>
            </a:pPr>
            <a:r>
              <a:rPr lang="en-US" altLang="en-US"/>
              <a:t>Each item is a Container with a unique background color and text.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Text, Image, Column, Row, ListView.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Container, Stack.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Basic Widgets</a:t>
            </a:r>
            <a:endParaRPr lang="en-US" alt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Layout and Container Widgets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Scaffold Widget, Building a Sample App</a:t>
            </a:r>
            <a:r>
              <a:rPr lang="en-US"/>
              <a:t>.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Scaffold Widget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Are Widgets?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Basic Widgets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Are Widgets?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The building blocks of Flutter apps.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Divided into: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Stateless Widgets: Immutable, do not change state.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Stateful Widgets: Can rebuild when the state changes.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Flutter Widget Hierarchy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Root widget: MaterialApp or CupertinoApp.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Scaffold as the basic layout.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Nested widgets to create the UI.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Text Widget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Displays simple or styled text.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876040"/>
            <a:ext cx="6908800" cy="133159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Text(</a:t>
            </a:r>
            <a:endParaRPr lang="en-US" altLang="en-US"/>
          </a:p>
          <a:p>
            <a:pPr algn="l"/>
            <a:r>
              <a:rPr lang="en-US" altLang="en-US"/>
              <a:t>  'Hello, Flutter!',</a:t>
            </a:r>
            <a:endParaRPr lang="en-US" altLang="en-US"/>
          </a:p>
          <a:p>
            <a:pPr algn="l"/>
            <a:r>
              <a:rPr lang="en-US" altLang="en-US"/>
              <a:t>  style: TextStyle(fontSize: 24, fontWeight: FontWeight.bold, color: Colors.blue),</a:t>
            </a:r>
            <a:endParaRPr lang="en-US" altLang="en-US"/>
          </a:p>
          <a:p>
            <a:pPr algn="l"/>
            <a:r>
              <a:rPr lang="en-US" altLang="en-US"/>
              <a:t>);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Image Widget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Displays images from assets, network, or memory.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918585"/>
            <a:ext cx="6908800" cy="90487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Image.asset('assets/images/flutter_logo.png');</a:t>
            </a:r>
            <a:endParaRPr lang="en-US" altLang="en-US"/>
          </a:p>
          <a:p>
            <a:pPr algn="l"/>
            <a:r>
              <a:rPr lang="en-US" altLang="en-US"/>
              <a:t>Image.network('https://flutter.dev/images/flutter-logo-sharing.png');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4847</Words>
  <Application>WPS Presentation</Application>
  <PresentationFormat/>
  <Paragraphs>321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5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Flutter: From Beginner to Pro.</vt:lpstr>
      <vt:lpstr>Do not skip any information without understanding it.</vt:lpstr>
      <vt:lpstr>Any questions?</vt:lpstr>
      <vt:lpstr>Scaffold Widget</vt:lpstr>
      <vt:lpstr>Basic Widgets.</vt:lpstr>
      <vt:lpstr>What Are Widgets?</vt:lpstr>
      <vt:lpstr>Flutter Widget Hierarchy</vt:lpstr>
      <vt:lpstr>Text Widget</vt:lpstr>
      <vt:lpstr>Image Widget</vt:lpstr>
      <vt:lpstr>Column Widgets</vt:lpstr>
      <vt:lpstr>Row Widgets</vt:lpstr>
      <vt:lpstr>ListView Widget</vt:lpstr>
      <vt:lpstr>Layout and Container Widgets.</vt:lpstr>
      <vt:lpstr>Container Widget</vt:lpstr>
      <vt:lpstr>Stack Widget</vt:lpstr>
      <vt:lpstr>Scaffold Widget.</vt:lpstr>
      <vt:lpstr>Scaffold Widget</vt:lpstr>
      <vt:lpstr>Scaffold Widget</vt:lpstr>
      <vt:lpstr>Building a Sample App</vt:lpstr>
      <vt:lpstr>Building a Sample App</vt:lpstr>
      <vt:lpstr>Building a Sample App</vt:lpstr>
      <vt:lpstr>Q&amp;A and Wrap-Up.</vt:lpstr>
      <vt:lpstr>Homework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32</cp:revision>
  <dcterms:created xsi:type="dcterms:W3CDTF">2024-08-09T15:20:00Z</dcterms:created>
  <dcterms:modified xsi:type="dcterms:W3CDTF">2024-12-18T13:25:44Z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