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57" r:id="rId10"/>
    <p:sldId id="658" r:id="rId11"/>
    <p:sldId id="659" r:id="rId12"/>
    <p:sldId id="660" r:id="rId13"/>
    <p:sldId id="661" r:id="rId14"/>
    <p:sldId id="351" r:id="rId15"/>
    <p:sldId id="641" r:id="rId16"/>
    <p:sldId id="663" r:id="rId17"/>
    <p:sldId id="662" r:id="rId18"/>
    <p:sldId id="361" r:id="rId19"/>
    <p:sldId id="643" r:id="rId20"/>
    <p:sldId id="588" r:id="rId21"/>
    <p:sldId id="644" r:id="rId22"/>
    <p:sldId id="645" r:id="rId23"/>
    <p:sldId id="646" r:id="rId24"/>
    <p:sldId id="394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12</a:t>
            </a:r>
            <a:r>
              <a:rPr lang="en-GB"/>
              <a:t>:</a:t>
            </a:r>
            <a:r>
              <a:t> </a:t>
            </a:r>
            <a:r>
              <a:rPr lang="en-US" altLang="en-US"/>
              <a:t>Commonly Used Widgets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Interactive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GestureDetector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Detects gestures like taps, swipes, and double taps.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27336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GestureDetector(</a:t>
            </a:r>
            <a:endParaRPr lang="en-US" altLang="en-US"/>
          </a:p>
          <a:p>
            <a:pPr algn="l"/>
            <a:r>
              <a:rPr lang="en-US" altLang="en-US"/>
              <a:t>  onTap: () {</a:t>
            </a:r>
            <a:endParaRPr lang="en-US" altLang="en-US"/>
          </a:p>
          <a:p>
            <a:pPr algn="l"/>
            <a:r>
              <a:rPr lang="en-US" altLang="en-US"/>
              <a:t>    print('Tapped');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Container(</a:t>
            </a:r>
            <a:endParaRPr lang="en-US" altLang="en-US"/>
          </a:p>
          <a:p>
            <a:pPr algn="l"/>
            <a:r>
              <a:rPr lang="en-US" altLang="en-US"/>
              <a:t>    color: Colors.blue,</a:t>
            </a:r>
            <a:endParaRPr lang="en-US" altLang="en-US"/>
          </a:p>
          <a:p>
            <a:pPr algn="l"/>
            <a:r>
              <a:rPr lang="en-US" altLang="en-US"/>
              <a:t>    width: 100,</a:t>
            </a:r>
            <a:endParaRPr lang="en-US" altLang="en-US"/>
          </a:p>
          <a:p>
            <a:pPr algn="l"/>
            <a:r>
              <a:rPr lang="en-US" altLang="en-US"/>
              <a:t>    height: 100,</a:t>
            </a:r>
            <a:endParaRPr lang="en-US" altLang="en-US"/>
          </a:p>
          <a:p>
            <a:pPr algn="l"/>
            <a:r>
              <a:rPr lang="en-US" altLang="en-US"/>
              <a:t>    child: Center(child: Text('Tap Me')),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Interactive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InkWell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Adds ripple effects on taps (used with material design).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23583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InkWell(</a:t>
            </a:r>
            <a:endParaRPr lang="en-US" altLang="en-US"/>
          </a:p>
          <a:p>
            <a:pPr algn="l"/>
            <a:r>
              <a:rPr lang="en-US" altLang="en-US"/>
              <a:t>  onTap: () {</a:t>
            </a:r>
            <a:endParaRPr lang="en-US" altLang="en-US"/>
          </a:p>
          <a:p>
            <a:pPr algn="l"/>
            <a:r>
              <a:rPr lang="en-US" altLang="en-US"/>
              <a:t>    print('InkWell Tapped');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Container(</a:t>
            </a:r>
            <a:endParaRPr lang="en-US" altLang="en-US"/>
          </a:p>
          <a:p>
            <a:pPr algn="l"/>
            <a:r>
              <a:rPr lang="en-US" altLang="en-US"/>
              <a:t>    padding: EdgeInsets.all(20),</a:t>
            </a:r>
            <a:endParaRPr lang="en-US" altLang="en-US"/>
          </a:p>
          <a:p>
            <a:pPr algn="l"/>
            <a:r>
              <a:rPr lang="en-US" altLang="en-US"/>
              <a:t>    child: Text('Click Me'),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TextFormField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Forms and Input Fields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TextFormField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widget for form input fields.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89960"/>
            <a:ext cx="6908800" cy="22377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TextFormField(</a:t>
            </a:r>
            <a:endParaRPr lang="en-US" altLang="en-US"/>
          </a:p>
          <a:p>
            <a:pPr algn="l"/>
            <a:r>
              <a:rPr lang="en-US" altLang="en-US"/>
              <a:t>  decoration: InputDecoration(</a:t>
            </a:r>
            <a:endParaRPr lang="en-US" altLang="en-US"/>
          </a:p>
          <a:p>
            <a:pPr algn="l"/>
            <a:r>
              <a:rPr lang="en-US" altLang="en-US"/>
              <a:t>    labelText: 'Enter your name',</a:t>
            </a:r>
            <a:endParaRPr lang="en-US" altLang="en-US"/>
          </a:p>
          <a:p>
            <a:pPr algn="l"/>
            <a:r>
              <a:rPr lang="en-US" altLang="en-US"/>
              <a:t>    border: OutlineInputBorder(),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onChanged: (value) {</a:t>
            </a:r>
            <a:endParaRPr lang="en-US" altLang="en-US"/>
          </a:p>
          <a:p>
            <a:pPr algn="l"/>
            <a:r>
              <a:rPr lang="en-US" altLang="en-US"/>
              <a:t>    print('Input: $value');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Form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Used to group input fields and manage validation.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33185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final _formKey = GlobalKey&lt;FormState&gt;();</a:t>
            </a:r>
            <a:endParaRPr lang="en-US" altLang="en-US"/>
          </a:p>
          <a:p>
            <a:pPr algn="l"/>
            <a:r>
              <a:rPr lang="en-US" altLang="en-US"/>
              <a:t>Form(</a:t>
            </a:r>
            <a:endParaRPr lang="en-US" altLang="en-US"/>
          </a:p>
          <a:p>
            <a:pPr algn="l"/>
            <a:r>
              <a:rPr lang="en-US" altLang="en-US"/>
              <a:t>  key: _formKey,</a:t>
            </a:r>
            <a:endParaRPr lang="en-US" altLang="en-US"/>
          </a:p>
          <a:p>
            <a:pPr algn="l"/>
            <a:r>
              <a:rPr lang="en-US" altLang="en-US"/>
              <a:t>  child: Column(</a:t>
            </a:r>
            <a:endParaRPr lang="en-US" altLang="en-US"/>
          </a:p>
          <a:p>
            <a:pPr algn="l"/>
            <a:r>
              <a:rPr lang="en-US" altLang="en-US"/>
              <a:t>    children: [</a:t>
            </a:r>
            <a:endParaRPr lang="en-US" altLang="en-US"/>
          </a:p>
          <a:p>
            <a:pPr algn="l"/>
            <a:r>
              <a:rPr lang="en-US" altLang="en-US"/>
              <a:t>      TextFormField(</a:t>
            </a:r>
            <a:endParaRPr lang="en-US" altLang="en-US"/>
          </a:p>
          <a:p>
            <a:pPr algn="l"/>
            <a:r>
              <a:rPr lang="en-US" altLang="en-US"/>
              <a:t>        decoration: InputDecoration(labelText: 'Email'),</a:t>
            </a:r>
            <a:endParaRPr lang="en-US" altLang="en-US"/>
          </a:p>
          <a:p>
            <a:pPr algn="l"/>
            <a:r>
              <a:rPr lang="en-US" altLang="en-US"/>
              <a:t>        validator: (value) {</a:t>
            </a:r>
            <a:endParaRPr lang="en-US" altLang="en-US"/>
          </a:p>
          <a:p>
            <a:pPr algn="l"/>
            <a:r>
              <a:rPr lang="en-US" altLang="en-US"/>
              <a:t>          if (value == null || value.isEmpty) {</a:t>
            </a:r>
            <a:endParaRPr lang="en-US" altLang="en-US"/>
          </a:p>
          <a:p>
            <a:pPr algn="l"/>
            <a:r>
              <a:rPr lang="en-US" altLang="en-US"/>
              <a:t>            return 'Please enter your email';</a:t>
            </a:r>
            <a:endParaRPr lang="en-US" altLang="en-US"/>
          </a:p>
          <a:p>
            <a:pPr algn="l"/>
            <a:r>
              <a:rPr lang="en-US" altLang="en-US"/>
              <a:t>          }</a:t>
            </a:r>
            <a:endParaRPr lang="en-US" altLang="en-US"/>
          </a:p>
          <a:p>
            <a:pPr algn="l"/>
            <a:r>
              <a:rPr lang="en-US" altLang="en-US"/>
              <a:t>          return null;</a:t>
            </a:r>
            <a:endParaRPr lang="en-US" altLang="en-US"/>
          </a:p>
          <a:p>
            <a:pPr algn="l"/>
            <a:r>
              <a:rPr lang="en-US" altLang="en-US"/>
              <a:t>        },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Form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Used to group input fields and manage validation.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89960"/>
            <a:ext cx="6908800" cy="26269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    ElevatedButton(</a:t>
            </a:r>
            <a:endParaRPr lang="en-US" altLang="en-US"/>
          </a:p>
          <a:p>
            <a:pPr algn="l"/>
            <a:r>
              <a:rPr lang="en-US" altLang="en-US"/>
              <a:t>        onPressed: () {</a:t>
            </a:r>
            <a:endParaRPr lang="en-US" altLang="en-US"/>
          </a:p>
          <a:p>
            <a:pPr algn="l"/>
            <a:r>
              <a:rPr lang="en-US" altLang="en-US"/>
              <a:t>          if (_formKey.currentState!.validate()) {</a:t>
            </a:r>
            <a:endParaRPr lang="en-US" altLang="en-US"/>
          </a:p>
          <a:p>
            <a:pPr algn="l"/>
            <a:r>
              <a:rPr lang="en-US" altLang="en-US"/>
              <a:t>            print('Form is valid');</a:t>
            </a:r>
            <a:endParaRPr lang="en-US" altLang="en-US"/>
          </a:p>
          <a:p>
            <a:pPr algn="l"/>
            <a:r>
              <a:rPr lang="en-US" altLang="en-US"/>
              <a:t>          }</a:t>
            </a:r>
            <a:endParaRPr lang="en-US" altLang="en-US"/>
          </a:p>
          <a:p>
            <a:pPr algn="l"/>
            <a:r>
              <a:rPr lang="en-US" altLang="en-US"/>
              <a:t>        },</a:t>
            </a:r>
            <a:endParaRPr lang="en-US" altLang="en-US"/>
          </a:p>
          <a:p>
            <a:pPr algn="l"/>
            <a:r>
              <a:rPr lang="en-US" altLang="en-US"/>
              <a:t>        child: Text('Submit'),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],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DropdownButton Widget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Dropdown Menus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DropdownButton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widget for selecting one option from a list.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33185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String dropdownValue = 'Option 1';</a:t>
            </a:r>
            <a:endParaRPr lang="en-US" altLang="en-US"/>
          </a:p>
          <a:p>
            <a:pPr algn="l"/>
            <a:r>
              <a:rPr lang="en-US" altLang="en-US"/>
              <a:t>DropdownButton&lt;String&gt;(</a:t>
            </a:r>
            <a:endParaRPr lang="en-US" altLang="en-US"/>
          </a:p>
          <a:p>
            <a:pPr algn="l"/>
            <a:r>
              <a:rPr lang="en-US" altLang="en-US"/>
              <a:t>  value: dropdownValue,</a:t>
            </a:r>
            <a:endParaRPr lang="en-US" altLang="en-US"/>
          </a:p>
          <a:p>
            <a:pPr algn="l"/>
            <a:r>
              <a:rPr lang="en-US" altLang="en-US"/>
              <a:t>  onChanged: (String? newValue) {</a:t>
            </a:r>
            <a:endParaRPr lang="en-US" altLang="en-US"/>
          </a:p>
          <a:p>
            <a:pPr algn="l"/>
            <a:r>
              <a:rPr lang="en-US" altLang="en-US"/>
              <a:t>    dropdownValue = newValue!;</a:t>
            </a:r>
            <a:endParaRPr lang="en-US" altLang="en-US"/>
          </a:p>
          <a:p>
            <a:pPr algn="l"/>
            <a:r>
              <a:rPr lang="en-US" altLang="en-US"/>
              <a:t>    print('Selected: $dropdownValue');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items: &lt;String&gt;['Option 1', 'Option 2', 'Option 3']</a:t>
            </a:r>
            <a:endParaRPr lang="en-US" altLang="en-US"/>
          </a:p>
          <a:p>
            <a:pPr algn="l"/>
            <a:r>
              <a:rPr lang="en-US" altLang="en-US"/>
              <a:t>      .map&lt;DropdownMenuItem&lt;String&gt;&gt;((String value) {</a:t>
            </a:r>
            <a:endParaRPr lang="en-US" altLang="en-US"/>
          </a:p>
          <a:p>
            <a:pPr algn="l"/>
            <a:r>
              <a:rPr lang="en-US" altLang="en-US"/>
              <a:t>    return DropdownMenuItem&lt;String&gt;(</a:t>
            </a:r>
            <a:endParaRPr lang="en-US" altLang="en-US"/>
          </a:p>
          <a:p>
            <a:pPr algn="l"/>
            <a:r>
              <a:rPr lang="en-US" altLang="en-US"/>
              <a:t>      value: value,</a:t>
            </a:r>
            <a:endParaRPr lang="en-US" altLang="en-US"/>
          </a:p>
          <a:p>
            <a:pPr algn="l"/>
            <a:r>
              <a:rPr lang="en-US" altLang="en-US"/>
              <a:t>      child: Text(value),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}).toList(),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Scaffold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</a:t>
            </a:r>
            <a:endParaRPr lang="en-US" altLang="en-US"/>
          </a:p>
          <a:p>
            <a:pPr algn="l"/>
            <a:r>
              <a:rPr lang="en-US" altLang="en-US"/>
              <a:t>  appBar: AppBar(</a:t>
            </a:r>
            <a:endParaRPr lang="en-US" altLang="en-US"/>
          </a:p>
          <a:p>
            <a:pPr algn="l"/>
            <a:r>
              <a:rPr lang="en-US" altLang="en-US"/>
              <a:t>    title: Text('Flutter Scaffold'),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body: Center(</a:t>
            </a:r>
            <a:endParaRPr lang="en-US" altLang="en-US"/>
          </a:p>
          <a:p>
            <a:pPr algn="l"/>
            <a:r>
              <a:rPr lang="en-US" altLang="en-US"/>
              <a:t>    child: Text('Hello, Scaffold!'),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floatingActionButton: FloatingActionButton(</a:t>
            </a:r>
            <a:endParaRPr lang="en-US" altLang="en-US"/>
          </a:p>
          <a:p>
            <a:pPr algn="l"/>
            <a:r>
              <a:rPr lang="en-US" altLang="en-US"/>
              <a:t>    onPressed: () {},</a:t>
            </a:r>
            <a:endParaRPr lang="en-US" altLang="en-US"/>
          </a:p>
          <a:p>
            <a:pPr algn="l"/>
            <a:r>
              <a:rPr lang="en-US" altLang="en-US"/>
              <a:t>    child: Icon(Icons.add),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</a:t>
            </a:r>
            <a:endParaRPr lang="en-US" altLang="en-US"/>
          </a:p>
          <a:p>
            <a:pPr algn="l"/>
            <a:r>
              <a:rPr lang="en-US" altLang="en-US"/>
              <a:t>  appBar: AppBar(</a:t>
            </a:r>
            <a:endParaRPr lang="en-US" altLang="en-US"/>
          </a:p>
          <a:p>
            <a:pPr algn="l"/>
            <a:r>
              <a:rPr lang="en-US" altLang="en-US"/>
              <a:t>    title: Text('Core Widgets Example'),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body: Column(</a:t>
            </a:r>
            <a:endParaRPr lang="en-US" altLang="en-US"/>
          </a:p>
          <a:p>
            <a:pPr algn="l"/>
            <a:r>
              <a:rPr lang="en-US" altLang="en-US"/>
              <a:t>    children: [</a:t>
            </a:r>
            <a:endParaRPr lang="en-US" altLang="en-US"/>
          </a:p>
          <a:p>
            <a:pPr algn="l"/>
            <a:r>
              <a:rPr lang="en-US" altLang="en-US"/>
              <a:t>      Text(</a:t>
            </a:r>
            <a:endParaRPr lang="en-US" altLang="en-US"/>
          </a:p>
          <a:p>
            <a:pPr algn="l"/>
            <a:r>
              <a:rPr lang="en-US" altLang="en-US"/>
              <a:t>        'Welcome to Flutter',</a:t>
            </a:r>
            <a:endParaRPr lang="en-US" altLang="en-US"/>
          </a:p>
          <a:p>
            <a:pPr algn="l"/>
            <a:r>
              <a:rPr lang="en-US" altLang="en-US"/>
              <a:t>        style: TextStyle(fontSize: 24, fontWeight: FontWeight.bold),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  Image.network('https://flutter.dev/images/flutter-logo-sharing.png'),</a:t>
            </a:r>
            <a:endParaRPr lang="en-US" altLang="en-US"/>
          </a:p>
          <a:p>
            <a:pPr algn="l"/>
            <a:r>
              <a:rPr lang="en-US" altLang="en-US"/>
              <a:t> 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23818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Row(</a:t>
            </a:r>
            <a:endParaRPr lang="en-US" altLang="en-US"/>
          </a:p>
          <a:p>
            <a:pPr algn="l"/>
            <a:r>
              <a:rPr lang="en-US" altLang="en-US"/>
              <a:t>        mainAxisAlignment: MainAxisAlignment.spaceEvenly,</a:t>
            </a:r>
            <a:endParaRPr lang="en-US" altLang="en-US"/>
          </a:p>
          <a:p>
            <a:pPr algn="l"/>
            <a:r>
              <a:rPr lang="en-US" altLang="en-US"/>
              <a:t>        children: [</a:t>
            </a:r>
            <a:endParaRPr lang="en-US" altLang="en-US"/>
          </a:p>
          <a:p>
            <a:pPr algn="l"/>
            <a:r>
              <a:rPr lang="en-US" altLang="en-US"/>
              <a:t>          Icon(Icons.thumb_up, color: Colors.green),</a:t>
            </a:r>
            <a:endParaRPr lang="en-US" altLang="en-US"/>
          </a:p>
          <a:p>
            <a:pPr algn="l"/>
            <a:r>
              <a:rPr lang="en-US" altLang="en-US"/>
              <a:t>          Icon(Icons.thumb_down, color: Colors.red),</a:t>
            </a:r>
            <a:endParaRPr lang="en-US" altLang="en-US"/>
          </a:p>
          <a:p>
            <a:pPr algn="l"/>
            <a:r>
              <a:rPr lang="en-US" altLang="en-US"/>
              <a:t>        ],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Expanded(</a:t>
            </a:r>
            <a:endParaRPr lang="en-US" altLang="en-US"/>
          </a:p>
          <a:p>
            <a:pPr algn="l"/>
            <a:r>
              <a:rPr lang="en-US" altLang="en-US"/>
              <a:t>        child: ListView(</a:t>
            </a:r>
            <a:endParaRPr lang="en-US" altLang="en-US"/>
          </a:p>
          <a:p>
            <a:pPr algn="l"/>
            <a:r>
              <a:rPr lang="en-US" altLang="en-US"/>
              <a:t>          children: [</a:t>
            </a:r>
            <a:endParaRPr lang="en-US" altLang="en-US"/>
          </a:p>
          <a:p>
            <a:pPr algn="l"/>
            <a:r>
              <a:rPr lang="en-US" altLang="en-US"/>
              <a:t>            ListTile(title: Text('List Item 1')),</a:t>
            </a:r>
            <a:endParaRPr lang="en-US" altLang="en-US"/>
          </a:p>
          <a:p>
            <a:pPr algn="l"/>
            <a:r>
              <a:rPr lang="en-US" altLang="en-US"/>
              <a:t>            ListTile(title: Text('List Item 2')),</a:t>
            </a:r>
            <a:endParaRPr lang="en-US" altLang="en-US"/>
          </a:p>
          <a:p>
            <a:pPr algn="l"/>
            <a:r>
              <a:rPr lang="en-US" altLang="en-US"/>
              <a:t>            ListTile(title: Text('List Item 3')),</a:t>
            </a:r>
            <a:endParaRPr lang="en-US" altLang="en-US"/>
          </a:p>
          <a:p>
            <a:pPr algn="l"/>
            <a:r>
              <a:rPr lang="en-US" altLang="en-US"/>
              <a:t>          ],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],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form with: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Name and age input fields.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Dropdown for country selection.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submit button that validates all fields.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GestureDetector to detect swipe gestures and change the background color.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Widgets, GestureDetector, InkWell.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TextFormField, Form Widget.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Buttons </a:t>
            </a:r>
            <a:r>
              <a:rPr lang="en-US" altLang="en-US" sz="2400">
                <a:sym typeface="+mn-ea"/>
              </a:rPr>
              <a:t>and</a:t>
            </a:r>
            <a:r>
              <a:rPr lang="en-US" altLang="en-US" sz="2400"/>
              <a:t> </a:t>
            </a:r>
            <a:r>
              <a:rPr lang="en-US" altLang="en-US" sz="2400"/>
              <a:t>Interactive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Forms and Input Fields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DropdownButton Widget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Dropdown Menus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Buttons </a:t>
            </a:r>
            <a:r>
              <a:rPr lang="en-US" altLang="en-US">
                <a:sym typeface="+mn-ea"/>
              </a:rPr>
              <a:t>and</a:t>
            </a:r>
            <a:r>
              <a:rPr lang="en-US" altLang="en-US">
                <a:sym typeface="+mn-ea"/>
              </a:rPr>
              <a:t> Interactive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ElevatedButton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Raised, material-style button.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1666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ElevatedButton(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print('ElevatedButton clicked');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Text('Click Me'),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TextButton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flat button with no elevation.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1666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print('TextButton clicked');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Text('Click Me'),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OutlinedButton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button with a border but no fill color.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1666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OutlinedButton(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print('OutlinedButton clicked');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Text('Click Me'),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IconButton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button with an icon instead of text.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1666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IconButton(</a:t>
            </a:r>
            <a:endParaRPr lang="en-US" altLang="en-US"/>
          </a:p>
          <a:p>
            <a:pPr algn="l"/>
            <a:r>
              <a:rPr lang="en-US" altLang="en-US"/>
              <a:t>  icon: Icon(Icons.favorite),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print('IconButton clicked');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5546</Words>
  <Application>WPS Presentation</Application>
  <PresentationFormat/>
  <Paragraphs>361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Dropdown Menus</vt:lpstr>
      <vt:lpstr>Buttons and Interactive.</vt:lpstr>
      <vt:lpstr>Common Button Widgets</vt:lpstr>
      <vt:lpstr>Common Button Widgets</vt:lpstr>
      <vt:lpstr>Common Button Widgets</vt:lpstr>
      <vt:lpstr>Common Button Widgets</vt:lpstr>
      <vt:lpstr>Interactive Widgets</vt:lpstr>
      <vt:lpstr>Interactive Widgets</vt:lpstr>
      <vt:lpstr>Forms and Input Fields.</vt:lpstr>
      <vt:lpstr>TextFormField</vt:lpstr>
      <vt:lpstr>Form Widget</vt:lpstr>
      <vt:lpstr>Form Widget</vt:lpstr>
      <vt:lpstr>Dropdown Menus.</vt:lpstr>
      <vt:lpstr>DropdownButton Widget</vt:lpstr>
      <vt:lpstr>Scaffold Widget</vt:lpstr>
      <vt:lpstr>Building a Sample App</vt:lpstr>
      <vt:lpstr>Building a Sample App</vt:lpstr>
      <vt:lpstr>Building a Sample App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33</cp:revision>
  <dcterms:created xsi:type="dcterms:W3CDTF">2024-08-09T15:20:00Z</dcterms:created>
  <dcterms:modified xsi:type="dcterms:W3CDTF">2024-12-18T13:25:31Z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