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678" r:id="rId10"/>
    <p:sldId id="351" r:id="rId11"/>
    <p:sldId id="641" r:id="rId12"/>
    <p:sldId id="699" r:id="rId13"/>
    <p:sldId id="700" r:id="rId14"/>
    <p:sldId id="361" r:id="rId15"/>
    <p:sldId id="643" r:id="rId16"/>
    <p:sldId id="588" r:id="rId17"/>
    <p:sldId id="701" r:id="rId18"/>
    <p:sldId id="702" r:id="rId19"/>
    <p:sldId id="644" r:id="rId20"/>
    <p:sldId id="645" r:id="rId21"/>
    <p:sldId id="394" r:id="rId22"/>
    <p:sldId id="397" r:id="rId23"/>
    <p:sldId id="398" r:id="rId24"/>
    <p:sldId id="399" r:id="rId25"/>
    <p:sldId id="400" r:id="rId26"/>
    <p:sldId id="401" r:id="rId27"/>
  </p:sldIdLst>
  <p:sldSz cx="12192000" cy="6858000"/>
  <p:notesSz cx="6858000" cy="9144000"/>
  <p:embeddedFontLst>
    <p:embeddedFont>
      <p:font typeface="Calistoga"/>
      <p:regular r:id="rId31"/>
    </p:embeddedFont>
    <p:embeddedFont>
      <p:font typeface="Antic Slab"/>
      <p:regular r:id="rId32"/>
    </p:embeddedFont>
    <p:embeddedFont>
      <p:font typeface="Poppins"/>
      <p:regular r:id="rId33"/>
      <p:italic r:id="rId34"/>
      <p:boldItalic r:id="rId35"/>
    </p:embeddedFont>
    <p:embeddedFont>
      <p:font typeface="Homemade Apple" panose="02000000000000000000"/>
      <p:regular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0" Type="http://schemas.openxmlformats.org/officeDocument/2006/relationships/notesSlide" Target="../notesSlides/notesSlide17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14</a:t>
            </a:r>
            <a:r>
              <a:rPr lang="en-GB"/>
              <a:t>:</a:t>
            </a:r>
            <a:r>
              <a:t> </a:t>
            </a:r>
            <a:r>
              <a:rPr lang="en-US" altLang="en-US"/>
              <a:t>Responsive and Adaptive Design in Flutter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MediaQuery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Provides information about the device’s screen size, orientation, and other metrics.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76675"/>
            <a:ext cx="6908800" cy="17907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MediaQueryExample extends StatelessWidget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Widget build(BuildContext context) {</a:t>
            </a:r>
            <a:endParaRPr lang="en-US" altLang="en-US"/>
          </a:p>
          <a:p>
            <a:pPr algn="l"/>
            <a:r>
              <a:rPr lang="en-US" altLang="en-US"/>
              <a:t>    final screenWidth = MediaQuery.of(context).size.width;</a:t>
            </a:r>
            <a:endParaRPr lang="en-US" altLang="en-US"/>
          </a:p>
          <a:p>
            <a:pPr algn="l"/>
            <a:r>
              <a:rPr lang="en-US" altLang="en-US"/>
              <a:t>    return Text('Screen width: $screenWidth');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AspectRatio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Maintains a consistent aspect ratio for widgets.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23310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AspectRatioExample extends StatelessWidget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Widget build(BuildContext context) {</a:t>
            </a:r>
            <a:endParaRPr lang="en-US" altLang="en-US"/>
          </a:p>
          <a:p>
            <a:pPr algn="l"/>
            <a:r>
              <a:rPr lang="en-US" altLang="en-US"/>
              <a:t>    return AspectRatio(</a:t>
            </a:r>
            <a:endParaRPr lang="en-US" altLang="en-US"/>
          </a:p>
          <a:p>
            <a:pPr algn="l"/>
            <a:r>
              <a:rPr lang="en-US" altLang="en-US"/>
              <a:t>      aspectRatio: 16 / 9,</a:t>
            </a:r>
            <a:endParaRPr lang="en-US" altLang="en-US"/>
          </a:p>
          <a:p>
            <a:pPr algn="l"/>
            <a:r>
              <a:rPr lang="en-US" altLang="en-US"/>
              <a:t>      child: Container(color: Colors.blue),</a:t>
            </a:r>
            <a:endParaRPr lang="en-US" altLang="en-US"/>
          </a:p>
          <a:p>
            <a:pPr algn="l"/>
            <a:r>
              <a:rPr lang="en-US" altLang="en-US"/>
              <a:t>    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FlutterScreenUtil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Advanced Tools for Responsiveness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FlutterScreenUtil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Simplifies scaling for different screen sizes.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Setup: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Add the package to pubspec.yaml: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833620"/>
            <a:ext cx="6908800" cy="10179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dependencies:</a:t>
            </a:r>
            <a:endParaRPr lang="en-US" altLang="en-US"/>
          </a:p>
          <a:p>
            <a:pPr algn="l"/>
            <a:r>
              <a:rPr lang="en-US" altLang="en-US"/>
              <a:t>  flutter_screenutil: ^last_version #^5.9.3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FlutterScreenUtil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Use it: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9000"/>
            <a:ext cx="6908800" cy="12839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runApp(ScreenUtilInit(</a:t>
            </a:r>
            <a:endParaRPr lang="en-US" altLang="en-US"/>
          </a:p>
          <a:p>
            <a:pPr algn="l"/>
            <a:r>
              <a:rPr lang="en-US" altLang="en-US"/>
              <a:t>    designSize: Size(375, 812),</a:t>
            </a:r>
            <a:endParaRPr lang="en-US" altLang="en-US"/>
          </a:p>
          <a:p>
            <a:pPr algn="l"/>
            <a:r>
              <a:rPr lang="en-US" altLang="en-US"/>
              <a:t>    builder: () =&gt; MyApp(),</a:t>
            </a:r>
            <a:endParaRPr lang="en-US" altLang="en-US"/>
          </a:p>
          <a:p>
            <a:pPr algn="l"/>
            <a:r>
              <a:rPr lang="en-US" altLang="en-US"/>
              <a:t>  ));</a:t>
            </a:r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5173980"/>
            <a:ext cx="6908800" cy="119253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Text(</a:t>
            </a:r>
            <a:endParaRPr lang="en-US" altLang="en-US"/>
          </a:p>
          <a:p>
            <a:pPr algn="l"/>
            <a:r>
              <a:rPr lang="en-US" altLang="en-US"/>
              <a:t>      'Responsive Text',</a:t>
            </a:r>
            <a:endParaRPr lang="en-US" altLang="en-US"/>
          </a:p>
          <a:p>
            <a:pPr algn="l"/>
            <a:r>
              <a:rPr lang="en-US" altLang="en-US"/>
              <a:t>      style: TextStyle(fontSize: 16.sp),</a:t>
            </a:r>
            <a:endParaRPr lang="en-US" altLang="en-US"/>
          </a:p>
          <a:p>
            <a:pPr algn="l"/>
            <a:r>
              <a:rPr lang="en-US" altLang="en-US"/>
              <a:t>    )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ResponsiveSizer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Provides responsive sizing based on percentage values.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Setup: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Add the package to pubspec.yaml: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833620"/>
            <a:ext cx="6908800" cy="10179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dependencies:</a:t>
            </a:r>
            <a:endParaRPr lang="en-US" altLang="en-US"/>
          </a:p>
          <a:p>
            <a:pPr algn="l"/>
            <a:r>
              <a:rPr lang="en-US" altLang="en-US"/>
              <a:t>  responsive_sizer: ^last_version #^3.3.1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ResponsiveSizer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Use it: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9000"/>
            <a:ext cx="6908800" cy="107124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runApp(ResponsiveSizer(builder: (context, orientation, screenType) {</a:t>
            </a:r>
            <a:endParaRPr lang="en-US" altLang="en-US"/>
          </a:p>
          <a:p>
            <a:pPr algn="l"/>
            <a:r>
              <a:rPr lang="en-US" altLang="en-US"/>
              <a:t>    return MyApp();</a:t>
            </a:r>
            <a:endParaRPr lang="en-US" altLang="en-US"/>
          </a:p>
          <a:p>
            <a:pPr algn="l"/>
            <a:r>
              <a:rPr lang="en-US" altLang="en-US"/>
              <a:t>  }));</a:t>
            </a:r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5042535"/>
            <a:ext cx="6908800" cy="13239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Container(</a:t>
            </a:r>
            <a:endParaRPr lang="en-US" altLang="en-US"/>
          </a:p>
          <a:p>
            <a:pPr algn="l"/>
            <a:r>
              <a:rPr lang="en-US" altLang="en-US"/>
              <a:t>      width: 50.w, // 50% of the screen width</a:t>
            </a:r>
            <a:endParaRPr lang="en-US" altLang="en-US"/>
          </a:p>
          <a:p>
            <a:pPr algn="l"/>
            <a:r>
              <a:rPr lang="en-US" altLang="en-US"/>
              <a:t>      height: 20.h, // 20% of the screen height</a:t>
            </a:r>
            <a:endParaRPr lang="en-US" altLang="en-US"/>
          </a:p>
          <a:p>
            <a:pPr algn="l"/>
            <a:r>
              <a:rPr lang="en-US" altLang="en-US"/>
              <a:t>      color: Colors.red,</a:t>
            </a:r>
            <a:endParaRPr lang="en-US" altLang="en-US"/>
          </a:p>
          <a:p>
            <a:pPr algn="l"/>
            <a:r>
              <a:rPr lang="en-US" altLang="en-US"/>
              <a:t>    )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Combining Tools for Complex Layouts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Responsive Grid Layout 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9000"/>
            <a:ext cx="6908800" cy="31299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ScreenUtilInit(</a:t>
            </a:r>
            <a:endParaRPr lang="en-US" altLang="en-US"/>
          </a:p>
          <a:p>
            <a:pPr algn="l"/>
            <a:r>
              <a:rPr lang="en-US" altLang="en-US"/>
              <a:t>      designSize: Size(375, 812),</a:t>
            </a:r>
            <a:endParaRPr lang="en-US" altLang="en-US"/>
          </a:p>
          <a:p>
            <a:pPr algn="l"/>
            <a:r>
              <a:rPr lang="en-US" altLang="en-US"/>
              <a:t>      builder: () =&gt; GridView.builder(</a:t>
            </a:r>
            <a:endParaRPr lang="en-US" altLang="en-US"/>
          </a:p>
          <a:p>
            <a:pPr algn="l"/>
            <a:r>
              <a:rPr lang="en-US" altLang="en-US"/>
              <a:t>        gridDelegate: SliverGridDelegateWithFixedCrossAxisCount(</a:t>
            </a:r>
            <a:endParaRPr lang="en-US" altLang="en-US"/>
          </a:p>
          <a:p>
            <a:pPr algn="l"/>
            <a:r>
              <a:rPr lang="en-US" altLang="en-US"/>
              <a:t>          crossAxisCount: MediaQuery.of(context).size.width &gt; 600 ? 4 : 2,</a:t>
            </a:r>
            <a:endParaRPr lang="en-US" altLang="en-US"/>
          </a:p>
          <a:p>
            <a:pPr algn="l"/>
            <a:r>
              <a:rPr lang="en-US" altLang="en-US"/>
              <a:t>          childAspectRatio: 1,</a:t>
            </a:r>
            <a:endParaRPr lang="en-US" altLang="en-US"/>
          </a:p>
          <a:p>
            <a:pPr algn="l"/>
            <a:r>
              <a:rPr lang="en-US" altLang="en-US"/>
              <a:t>        ),</a:t>
            </a:r>
            <a:endParaRPr lang="en-US" altLang="en-US"/>
          </a:p>
          <a:p>
            <a:pPr algn="l"/>
            <a:r>
              <a:rPr lang="en-US" altLang="en-US"/>
              <a:t>        itemBuilder: (context, index) {</a:t>
            </a:r>
            <a:endParaRPr lang="en-US" altLang="en-US"/>
          </a:p>
          <a:p>
            <a:pPr algn="l"/>
            <a:r>
              <a:rPr lang="en-US" altLang="en-US"/>
              <a:t>          return Card(child: Center(child: Text('Item $index')));</a:t>
            </a:r>
            <a:endParaRPr lang="en-US" altLang="en-US"/>
          </a:p>
          <a:p>
            <a:pPr algn="l"/>
            <a:r>
              <a:rPr lang="en-US" altLang="en-US"/>
              <a:t>        },</a:t>
            </a:r>
            <a:endParaRPr lang="en-US" altLang="en-US"/>
          </a:p>
          <a:p>
            <a:pPr algn="l"/>
            <a:r>
              <a:rPr lang="en-US" altLang="en-US"/>
              <a:t>      ),</a:t>
            </a:r>
            <a:endParaRPr lang="en-US" altLang="en-US"/>
          </a:p>
          <a:p>
            <a:pPr algn="l"/>
            <a:r>
              <a:rPr lang="en-US" altLang="en-US"/>
              <a:t>    )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Testing Responsiveness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Simulate different screen sizes and orientations in the Flutter emulator.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Use debugging tools like the Flutter Inspector to verify responsiveness.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Build a responsive login screen that: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Adjusts spacing and alignment for portrait and landscape modes.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Uses FlutterScreenUtil for scaling text and padding.</a:t>
            </a:r>
            <a:endParaRPr lang="en-US" altLang="en-US"/>
          </a:p>
          <a:p>
            <a:pPr lvl="0">
              <a:lnSpc>
                <a:spcPct val="150000"/>
              </a:lnSpc>
            </a:pPr>
            <a:r>
              <a:rPr lang="en-US" altLang="en-US">
                <a:sym typeface="+mn-ea"/>
              </a:rPr>
              <a:t>Build a responsive prodects screen that</a:t>
            </a:r>
            <a:r>
              <a:rPr lang="en-US" altLang="en-US"/>
              <a:t>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Displays a list of items in a GridView.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Adapts the number of columns based on the screen width.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Responsive </a:t>
            </a:r>
            <a:r>
              <a:rPr lang="en-US" altLang="en-US">
                <a:sym typeface="+mn-ea"/>
              </a:rPr>
              <a:t>&amp; Adaptive</a:t>
            </a:r>
            <a:r>
              <a:rPr lang="en-US" altLang="en-US"/>
              <a:t> Design?, Why is it Important?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LayoutBuilder</a:t>
            </a:r>
            <a:r>
              <a:rPr lang="en-US" altLang="en-GB">
                <a:sym typeface="+mn-ea"/>
              </a:rPr>
              <a:t>, </a:t>
            </a:r>
            <a:r>
              <a:rPr lang="en-US" altLang="en-US"/>
              <a:t>MediaQuery</a:t>
            </a:r>
            <a:r>
              <a:rPr lang="en-US" altLang="en-GB">
                <a:sym typeface="+mn-ea"/>
              </a:rPr>
              <a:t>, </a:t>
            </a:r>
            <a:r>
              <a:rPr lang="en-US" altLang="en-US"/>
              <a:t>AspectRatio</a:t>
            </a:r>
            <a:r>
              <a:rPr lang="en-US" altLang="en-US"/>
              <a:t>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Introduction to Responsive and Adaptive Design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Core Flutter Tools for Responsiveness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FlutterScreenUtil</a:t>
            </a:r>
            <a:r>
              <a:rPr lang="en-US">
                <a:sym typeface="+mn-ea"/>
              </a:rPr>
              <a:t>, </a:t>
            </a:r>
            <a:r>
              <a:rPr lang="en-US" altLang="en-US"/>
              <a:t>ResponsiveSizer</a:t>
            </a:r>
            <a:r>
              <a:rPr lang="en-US">
                <a:sym typeface="+mn-ea"/>
              </a:rPr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Advanced Tools for Responsiveness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Responsive Design?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Introduction to Responsive and Adaptive Design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Responsive &amp; Adaptive Design?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Responsive: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Ensures the app layout adjusts gracefully across different screen sizes and orientations.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Focuses on visual scaling and rearranging widgets.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Adaptive: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Focuses on tailoring user experiences for different devices or platforms (e.g., mobile vs tablet).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Why is it Important?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Improves usability and accessibility.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Ensures consistency across devices.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LayoutBuilder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Core Flutter Tools for Responsiveness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LayoutBuilder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Adjusts widget size and arrangement based on parent constraints.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635"/>
            <a:ext cx="6908800" cy="32454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ResponsiveWidget extends StatelessWidget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Widget build(BuildContext context) {</a:t>
            </a:r>
            <a:endParaRPr lang="en-US" altLang="en-US"/>
          </a:p>
          <a:p>
            <a:pPr algn="l"/>
            <a:r>
              <a:rPr lang="en-US" altLang="en-US"/>
              <a:t>    return LayoutBuilder(</a:t>
            </a:r>
            <a:endParaRPr lang="en-US" altLang="en-US"/>
          </a:p>
          <a:p>
            <a:pPr algn="l"/>
            <a:r>
              <a:rPr lang="en-US" altLang="en-US"/>
              <a:t>      builder: (context, constraints) {</a:t>
            </a:r>
            <a:endParaRPr lang="en-US" altLang="en-US"/>
          </a:p>
          <a:p>
            <a:pPr algn="l"/>
            <a:r>
              <a:rPr lang="en-US" altLang="en-US"/>
              <a:t>        if (constraints.maxWidth &gt; 600) {</a:t>
            </a:r>
            <a:endParaRPr lang="en-US" altLang="en-US"/>
          </a:p>
          <a:p>
            <a:pPr algn="l"/>
            <a:r>
              <a:rPr lang="en-US" altLang="en-US"/>
              <a:t>          return Text('Tablet Layout');</a:t>
            </a:r>
            <a:endParaRPr lang="en-US" altLang="en-US"/>
          </a:p>
          <a:p>
            <a:pPr algn="l"/>
            <a:r>
              <a:rPr lang="en-US" altLang="en-US"/>
              <a:t>        } else {</a:t>
            </a:r>
            <a:endParaRPr lang="en-US" altLang="en-US"/>
          </a:p>
          <a:p>
            <a:pPr algn="l"/>
            <a:r>
              <a:rPr lang="en-US" altLang="en-US"/>
              <a:t>          return Text('Mobile Layout');</a:t>
            </a:r>
            <a:endParaRPr lang="en-US" altLang="en-US"/>
          </a:p>
          <a:p>
            <a:pPr algn="l"/>
            <a:r>
              <a:rPr lang="en-US" altLang="en-US"/>
              <a:t>        }</a:t>
            </a:r>
            <a:endParaRPr lang="en-US" altLang="en-US"/>
          </a:p>
          <a:p>
            <a:pPr algn="l"/>
            <a:r>
              <a:rPr lang="en-US" altLang="en-US"/>
              <a:t>      },</a:t>
            </a:r>
            <a:endParaRPr lang="en-US" altLang="en-US"/>
          </a:p>
          <a:p>
            <a:pPr algn="l"/>
            <a:r>
              <a:rPr lang="en-US" altLang="en-US"/>
              <a:t>    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4922</Words>
  <Application>WPS Presentation</Application>
  <PresentationFormat/>
  <Paragraphs>273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Advanced Tools for Responsiveness</vt:lpstr>
      <vt:lpstr>Introduction to Responsive and Adaptive Design.</vt:lpstr>
      <vt:lpstr>What is Responsive &amp; Adaptive Design?</vt:lpstr>
      <vt:lpstr>Why is it Important?</vt:lpstr>
      <vt:lpstr>Core Flutter Tools for Responsiveness.</vt:lpstr>
      <vt:lpstr>LayoutBuilder</vt:lpstr>
      <vt:lpstr>MediaQuery</vt:lpstr>
      <vt:lpstr>AspectRatio</vt:lpstr>
      <vt:lpstr>Advanced Tools for Responsiveness.</vt:lpstr>
      <vt:lpstr>FlutterScreenUtil</vt:lpstr>
      <vt:lpstr>FlutterScreenUtil</vt:lpstr>
      <vt:lpstr>ResponsiveSizer</vt:lpstr>
      <vt:lpstr>ResponsiveSizer</vt:lpstr>
      <vt:lpstr>Combining Tools for Complex Layouts</vt:lpstr>
      <vt:lpstr>Testing Responsiveness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37</cp:revision>
  <dcterms:created xsi:type="dcterms:W3CDTF">2024-08-09T15:20:00Z</dcterms:created>
  <dcterms:modified xsi:type="dcterms:W3CDTF">2024-12-18T13:25:06Z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