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15" r:id="rId5"/>
    <p:sldId id="416" r:id="rId6"/>
    <p:sldId id="258" r:id="rId7"/>
    <p:sldId id="260" r:id="rId8"/>
    <p:sldId id="306" r:id="rId9"/>
    <p:sldId id="801" r:id="rId10"/>
    <p:sldId id="820" r:id="rId11"/>
    <p:sldId id="802" r:id="rId12"/>
    <p:sldId id="821" r:id="rId13"/>
    <p:sldId id="822" r:id="rId14"/>
    <p:sldId id="823" r:id="rId15"/>
    <p:sldId id="824" r:id="rId16"/>
    <p:sldId id="351" r:id="rId17"/>
    <p:sldId id="749" r:id="rId18"/>
    <p:sldId id="826" r:id="rId19"/>
    <p:sldId id="827" r:id="rId20"/>
    <p:sldId id="829" r:id="rId21"/>
    <p:sldId id="361" r:id="rId22"/>
    <p:sldId id="753" r:id="rId23"/>
    <p:sldId id="394" r:id="rId24"/>
    <p:sldId id="397" r:id="rId25"/>
    <p:sldId id="398" r:id="rId26"/>
    <p:sldId id="399" r:id="rId27"/>
    <p:sldId id="400" r:id="rId28"/>
    <p:sldId id="401" r:id="rId29"/>
  </p:sldIdLst>
  <p:sldSz cx="12192000" cy="6858000"/>
  <p:notesSz cx="6858000" cy="9144000"/>
  <p:embeddedFontLst>
    <p:embeddedFont>
      <p:font typeface="Calistoga"/>
      <p:regular r:id="rId33"/>
    </p:embeddedFont>
    <p:embeddedFont>
      <p:font typeface="Antic Slab"/>
      <p:regular r:id="rId34"/>
    </p:embeddedFont>
    <p:embeddedFont>
      <p:font typeface="Poppins"/>
      <p:regular r:id="rId35"/>
      <p:italic r:id="rId36"/>
      <p:boldItalic r:id="rId37"/>
    </p:embeddedFont>
    <p:embeddedFont>
      <p:font typeface="Homemade Apple" panose="02000000000000000000"/>
      <p:regular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44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font" Target="fonts/font7.fntdata"/><Relationship Id="rId38" Type="http://schemas.openxmlformats.org/officeDocument/2006/relationships/font" Target="fonts/font6.fntdata"/><Relationship Id="rId37" Type="http://schemas.openxmlformats.org/officeDocument/2006/relationships/font" Target="fonts/font5.fntdata"/><Relationship Id="rId36" Type="http://schemas.openxmlformats.org/officeDocument/2006/relationships/font" Target="fonts/font4.fntdata"/><Relationship Id="rId35" Type="http://schemas.openxmlformats.org/officeDocument/2006/relationships/font" Target="fonts/font3.fntdata"/><Relationship Id="rId34" Type="http://schemas.openxmlformats.org/officeDocument/2006/relationships/font" Target="fonts/font2.fntdata"/><Relationship Id="rId33" Type="http://schemas.openxmlformats.org/officeDocument/2006/relationships/font" Target="fonts/font1.fntdata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0" Type="http://schemas.openxmlformats.org/officeDocument/2006/relationships/notesSlide" Target="../notesSlides/notesSlide25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21</a:t>
            </a:r>
            <a:r>
              <a:rPr lang="en-GB"/>
              <a:t>:</a:t>
            </a:r>
            <a:r>
              <a:t> </a:t>
            </a:r>
            <a:r>
              <a:rPr lang="en-US" altLang="en-US"/>
              <a:t>Flutter State Management</a:t>
            </a:r>
            <a:endParaRPr lang="en-US" altLang="en-US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Setting Up Bloc and Cubit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Use Cubit in the App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358515"/>
            <a:ext cx="6908800" cy="34175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BlocProvider(  </a:t>
            </a:r>
            <a:endParaRPr lang="en-US" altLang="en-US"/>
          </a:p>
          <a:p>
            <a:pPr algn="l"/>
            <a:r>
              <a:rPr lang="en-US" altLang="en-US"/>
              <a:t>      create: (context) =&gt; CounterCubit(),  </a:t>
            </a:r>
            <a:endParaRPr lang="en-US" altLang="en-US"/>
          </a:p>
          <a:p>
            <a:pPr algn="l"/>
            <a:r>
              <a:rPr lang="en-US" altLang="en-US"/>
              <a:t>      child: Scaffold(  </a:t>
            </a:r>
            <a:endParaRPr lang="en-US" altLang="en-US"/>
          </a:p>
          <a:p>
            <a:pPr algn="l"/>
            <a:r>
              <a:rPr lang="en-US" altLang="en-US"/>
              <a:t>        appBar: AppBar(title: Text('Counter with Cubit')),  </a:t>
            </a:r>
            <a:endParaRPr lang="en-US" altLang="en-US"/>
          </a:p>
          <a:p>
            <a:pPr algn="l"/>
            <a:r>
              <a:rPr lang="en-US" altLang="en-US"/>
              <a:t>        body: BlocBuilder&lt;CounterCubit, int&gt;(  </a:t>
            </a:r>
            <a:endParaRPr lang="en-US" altLang="en-US"/>
          </a:p>
          <a:p>
            <a:pPr algn="l"/>
            <a:r>
              <a:rPr lang="en-US" altLang="en-US"/>
              <a:t>          builder: (context, count) =&gt; Center(  </a:t>
            </a:r>
            <a:endParaRPr lang="en-US" altLang="en-US"/>
          </a:p>
          <a:p>
            <a:pPr algn="l"/>
            <a:r>
              <a:rPr lang="en-US" altLang="en-US"/>
              <a:t>            child: Text('Counter: $count', style: TextStyle(fontSize: 24)),  </a:t>
            </a:r>
            <a:endParaRPr lang="en-US" altLang="en-US"/>
          </a:p>
          <a:p>
            <a:pPr algn="l"/>
            <a:r>
              <a:rPr lang="en-US" altLang="en-US"/>
              <a:t>          ),  </a:t>
            </a:r>
            <a:endParaRPr lang="en-US" altLang="en-US"/>
          </a:p>
          <a:p>
            <a:pPr algn="l"/>
            <a:r>
              <a:rPr lang="en-US" altLang="en-US"/>
              <a:t>        ),  </a:t>
            </a:r>
            <a:endParaRPr lang="en-US" altLang="en-US"/>
          </a:p>
          <a:p>
            <a:pPr algn="l"/>
            <a:r>
              <a:rPr lang="en-US" altLang="en-US"/>
              <a:t>        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Setting Up Bloc and Cubit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Use Cubit in the App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358515"/>
            <a:ext cx="6908800" cy="34175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        floatingActionButton: Row(  </a:t>
            </a:r>
            <a:endParaRPr lang="en-US" altLang="en-US"/>
          </a:p>
          <a:p>
            <a:pPr algn="l"/>
            <a:r>
              <a:rPr lang="en-US" altLang="en-US"/>
              <a:t>          mainAxisAlignment: MainAxisAlignment.end,  </a:t>
            </a:r>
            <a:endParaRPr lang="en-US" altLang="en-US"/>
          </a:p>
          <a:p>
            <a:pPr algn="l"/>
            <a:r>
              <a:rPr lang="en-US" altLang="en-US"/>
              <a:t>          children: [  </a:t>
            </a:r>
            <a:endParaRPr lang="en-US" altLang="en-US"/>
          </a:p>
          <a:p>
            <a:pPr algn="l"/>
            <a:r>
              <a:rPr lang="en-US" altLang="en-US"/>
              <a:t>            FloatingActionButton(  </a:t>
            </a:r>
            <a:endParaRPr lang="en-US" altLang="en-US"/>
          </a:p>
          <a:p>
            <a:pPr algn="l"/>
            <a:r>
              <a:rPr lang="en-US" altLang="en-US"/>
              <a:t>              onPressed: () =&gt; context.read&lt;CounterCubit&gt;().increment(),  </a:t>
            </a:r>
            <a:endParaRPr lang="en-US" altLang="en-US"/>
          </a:p>
          <a:p>
            <a:pPr algn="l"/>
            <a:r>
              <a:rPr lang="en-US" altLang="en-US"/>
              <a:t>              child: Icon(Icons.add),  </a:t>
            </a:r>
            <a:endParaRPr lang="en-US" altLang="en-US"/>
          </a:p>
          <a:p>
            <a:pPr algn="l"/>
            <a:r>
              <a:rPr lang="en-US" altLang="en-US"/>
              <a:t>            ),  </a:t>
            </a:r>
            <a:endParaRPr lang="en-US" altLang="en-US"/>
          </a:p>
          <a:p>
            <a:pPr algn="l"/>
            <a:r>
              <a:rPr lang="en-US" altLang="en-US"/>
              <a:t>            SizedBox(width: 10),  </a:t>
            </a:r>
            <a:endParaRPr lang="en-US" altLang="en-US"/>
          </a:p>
          <a:p>
            <a:pPr algn="l"/>
            <a:r>
              <a:rPr lang="en-US" altLang="en-US"/>
              <a:t>            FloatingActionButton(  </a:t>
            </a:r>
            <a:endParaRPr lang="en-US" altLang="en-US"/>
          </a:p>
          <a:p>
            <a:pPr algn="l"/>
            <a:r>
              <a:rPr lang="en-US" altLang="en-US"/>
              <a:t>              onPressed: () =&gt; context.read&lt;CounterCubit&gt;().decrement(),  </a:t>
            </a:r>
            <a:endParaRPr lang="en-US" altLang="en-US"/>
          </a:p>
          <a:p>
            <a:pPr algn="l"/>
            <a:r>
              <a:rPr lang="en-US" altLang="en-US"/>
              <a:t>              child: Icon(Icons.remove),  </a:t>
            </a:r>
            <a:endParaRPr lang="en-US" altLang="en-US"/>
          </a:p>
          <a:p>
            <a:pPr algn="l"/>
            <a:r>
              <a:rPr lang="en-US" altLang="en-US"/>
              <a:t>            ),  </a:t>
            </a:r>
            <a:endParaRPr lang="en-US" altLang="en-US"/>
          </a:p>
          <a:p>
            <a:pPr algn="l"/>
            <a:r>
              <a:rPr lang="en-US" altLang="en-US"/>
              <a:t>          ],  </a:t>
            </a:r>
            <a:endParaRPr lang="en-US" altLang="en-US"/>
          </a:p>
          <a:p>
            <a:pPr algn="l"/>
            <a:r>
              <a:rPr lang="en-US" altLang="en-US"/>
              <a:t>        ),  </a:t>
            </a:r>
            <a:endParaRPr lang="en-US" altLang="en-US"/>
          </a:p>
          <a:p>
            <a:pPr algn="l"/>
            <a:r>
              <a:rPr lang="en-US" altLang="en-US"/>
              <a:t>      ),  </a:t>
            </a:r>
            <a:endParaRPr lang="en-US" altLang="en-US"/>
          </a:p>
          <a:p>
            <a:pPr algn="l"/>
            <a:r>
              <a:rPr lang="en-US" altLang="en-US"/>
              <a:t>    )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Setting Up Bloc and Cubit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flutter_bloc to pubspec.yaml.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Using Bloc: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Create Events and States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4264025"/>
            <a:ext cx="6908800" cy="217678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abstract class CounterEvent {}  </a:t>
            </a:r>
            <a:endParaRPr lang="en-US" altLang="en-US"/>
          </a:p>
          <a:p>
            <a:pPr algn="l"/>
            <a:r>
              <a:rPr lang="en-US" altLang="en-US"/>
              <a:t>class IncrementEvent extends CounterEvent {}  </a:t>
            </a:r>
            <a:endParaRPr lang="en-US" altLang="en-US"/>
          </a:p>
          <a:p>
            <a:pPr algn="l"/>
            <a:r>
              <a:rPr lang="en-US" altLang="en-US"/>
              <a:t>class DecrementEvent extends CounterEvent {}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abstract class CounterState {}  </a:t>
            </a:r>
            <a:endParaRPr lang="en-US" altLang="en-US"/>
          </a:p>
          <a:p>
            <a:pPr algn="l"/>
            <a:r>
              <a:rPr lang="en-US" altLang="en-US"/>
              <a:t>class CounterInitial extends CounterState {  </a:t>
            </a:r>
            <a:endParaRPr lang="en-US" altLang="en-US"/>
          </a:p>
          <a:p>
            <a:pPr algn="l"/>
            <a:r>
              <a:rPr lang="en-US" altLang="en-US"/>
              <a:t>  final int value;  </a:t>
            </a:r>
            <a:endParaRPr lang="en-US" altLang="en-US"/>
          </a:p>
          <a:p>
            <a:pPr algn="l"/>
            <a:r>
              <a:rPr lang="en-US" altLang="en-US"/>
              <a:t>  CounterInitial(this.value);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Setting Up Bloc and Cubit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Create Bloc Class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Use Bloc in the App</a:t>
            </a:r>
            <a:endParaRPr lang="en-US" altLang="en-US"/>
          </a:p>
          <a:p>
            <a:pPr marL="457200" lvl="1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Similar to Cubit, but replace BlocProvider and BlocBuilder</a:t>
            </a:r>
            <a:endParaRPr lang="en-US" altLang="en-US"/>
          </a:p>
          <a:p>
            <a:pPr marL="457200" lvl="1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accordingly.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358515"/>
            <a:ext cx="6908800" cy="201485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'package:bloc/bloc.dart';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CounterBloc extends Bloc&lt;CounterEvent, CounterState&gt; {  </a:t>
            </a:r>
            <a:endParaRPr lang="en-US" altLang="en-US"/>
          </a:p>
          <a:p>
            <a:pPr algn="l"/>
            <a:r>
              <a:rPr lang="en-US" altLang="en-US"/>
              <a:t>  CounterBloc() : super(CounterInitial(0)) {  </a:t>
            </a:r>
            <a:endParaRPr lang="en-US" altLang="en-US"/>
          </a:p>
          <a:p>
            <a:pPr algn="l"/>
            <a:r>
              <a:rPr lang="en-US" altLang="en-US"/>
              <a:t>    on&lt;IncrementEvent&gt;((event, emit) =&gt; emit(CounterInitial(state.value + 1)));  </a:t>
            </a:r>
            <a:endParaRPr lang="en-US" altLang="en-US"/>
          </a:p>
          <a:p>
            <a:pPr algn="l"/>
            <a:r>
              <a:rPr lang="en-US" altLang="en-US"/>
              <a:t>    on&lt;DecrementEvent&gt;((event, emit) =&gt; emit(CounterInitial(state.value - 1)));  </a:t>
            </a:r>
            <a:endParaRPr lang="en-US" altLang="en-US"/>
          </a:p>
          <a:p>
            <a:pPr algn="l"/>
            <a:r>
              <a:rPr lang="en-US" altLang="en-US"/>
              <a:t>  }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GetX?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GetX State Management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GetX?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Combines state management, navigation, and dependency injection.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Reactive and efficient, with minimal boilerplate.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Setting Up Bloc and Cubit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get to pubspec.yaml.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Create a Controller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856990"/>
            <a:ext cx="6908800" cy="194246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'package:get/get.dart';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CounterController extends GetxController {  </a:t>
            </a:r>
            <a:endParaRPr lang="en-US" altLang="en-US"/>
          </a:p>
          <a:p>
            <a:pPr algn="l"/>
            <a:r>
              <a:rPr lang="en-US" altLang="en-US"/>
              <a:t>  var count = 0.obs;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void increment() =&gt; count++;  </a:t>
            </a:r>
            <a:endParaRPr lang="en-US" altLang="en-US"/>
          </a:p>
          <a:p>
            <a:pPr algn="l"/>
            <a:r>
              <a:rPr lang="en-US" altLang="en-US"/>
              <a:t>  void decrement() =&gt; count--;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Setting Up Bloc and Cubit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Use GetX in the App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358515"/>
            <a:ext cx="6908800" cy="34175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final CounterController controller = Get.put(CounterController());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@override  </a:t>
            </a:r>
            <a:endParaRPr lang="en-US" altLang="en-US"/>
          </a:p>
          <a:p>
            <a:pPr algn="l"/>
            <a:r>
              <a:rPr lang="en-US" altLang="en-US"/>
              <a:t>  Widget build(BuildContext context) {  </a:t>
            </a:r>
            <a:endParaRPr lang="en-US" altLang="en-US"/>
          </a:p>
          <a:p>
            <a:pPr algn="l"/>
            <a:r>
              <a:rPr lang="en-US" altLang="en-US"/>
              <a:t>    return Scaffold(  </a:t>
            </a:r>
            <a:endParaRPr lang="en-US" altLang="en-US"/>
          </a:p>
          <a:p>
            <a:pPr algn="l"/>
            <a:r>
              <a:rPr lang="en-US" altLang="en-US"/>
              <a:t>      appBar: AppBar(title: Text('Counter with GetX')),  </a:t>
            </a:r>
            <a:endParaRPr lang="en-US" altLang="en-US"/>
          </a:p>
          <a:p>
            <a:pPr algn="l"/>
            <a:r>
              <a:rPr lang="en-US" altLang="en-US"/>
              <a:t>      body: Center(  </a:t>
            </a:r>
            <a:endParaRPr lang="en-US" altLang="en-US"/>
          </a:p>
          <a:p>
            <a:pPr algn="l"/>
            <a:r>
              <a:rPr lang="en-US" altLang="en-US"/>
              <a:t>        child: Obx(() =&gt; Text('Counter: ${controller.count}', style: TextStyle(fontSize: 24))),  </a:t>
            </a:r>
            <a:endParaRPr lang="en-US" altLang="en-US"/>
          </a:p>
          <a:p>
            <a:pPr algn="l"/>
            <a:r>
              <a:rPr lang="en-US" altLang="en-US"/>
              <a:t>      ),  </a:t>
            </a:r>
            <a:endParaRPr lang="en-US" altLang="en-US"/>
          </a:p>
          <a:p>
            <a:pPr algn="l"/>
            <a:r>
              <a:rPr lang="en-US" altLang="en-US"/>
              <a:t>      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Setting Up Bloc and Cubit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Use GetX in the App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358515"/>
            <a:ext cx="6908800" cy="34175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      floatingActionButton: Row(  </a:t>
            </a:r>
            <a:endParaRPr lang="en-US" altLang="en-US"/>
          </a:p>
          <a:p>
            <a:pPr algn="l"/>
            <a:r>
              <a:rPr lang="en-US" altLang="en-US"/>
              <a:t>        mainAxisAlignment: MainAxisAlignment.end,  </a:t>
            </a:r>
            <a:endParaRPr lang="en-US" altLang="en-US"/>
          </a:p>
          <a:p>
            <a:pPr algn="l"/>
            <a:r>
              <a:rPr lang="en-US" altLang="en-US"/>
              <a:t>        children: [  </a:t>
            </a:r>
            <a:endParaRPr lang="en-US" altLang="en-US"/>
          </a:p>
          <a:p>
            <a:pPr algn="l"/>
            <a:r>
              <a:rPr lang="en-US" altLang="en-US"/>
              <a:t>          FloatingActionButton(  </a:t>
            </a:r>
            <a:endParaRPr lang="en-US" altLang="en-US"/>
          </a:p>
          <a:p>
            <a:pPr algn="l"/>
            <a:r>
              <a:rPr lang="en-US" altLang="en-US"/>
              <a:t>            onPressed: controller.increment,  </a:t>
            </a:r>
            <a:endParaRPr lang="en-US" altLang="en-US"/>
          </a:p>
          <a:p>
            <a:pPr algn="l"/>
            <a:r>
              <a:rPr lang="en-US" altLang="en-US"/>
              <a:t>            child: Icon(Icons.add),  </a:t>
            </a:r>
            <a:endParaRPr lang="en-US" altLang="en-US"/>
          </a:p>
          <a:p>
            <a:pPr algn="l"/>
            <a:r>
              <a:rPr lang="en-US" altLang="en-US"/>
              <a:t>          ),  </a:t>
            </a:r>
            <a:endParaRPr lang="en-US" altLang="en-US"/>
          </a:p>
          <a:p>
            <a:pPr algn="l"/>
            <a:r>
              <a:rPr lang="en-US" altLang="en-US"/>
              <a:t>          SizedBox(width: 10),  </a:t>
            </a:r>
            <a:endParaRPr lang="en-US" altLang="en-US"/>
          </a:p>
          <a:p>
            <a:pPr algn="l"/>
            <a:r>
              <a:rPr lang="en-US" altLang="en-US"/>
              <a:t>          FloatingActionButton(  </a:t>
            </a:r>
            <a:endParaRPr lang="en-US" altLang="en-US"/>
          </a:p>
          <a:p>
            <a:pPr algn="l"/>
            <a:r>
              <a:rPr lang="en-US" altLang="en-US"/>
              <a:t>            onPressed: controller.decrement,  </a:t>
            </a:r>
            <a:endParaRPr lang="en-US" altLang="en-US"/>
          </a:p>
          <a:p>
            <a:pPr algn="l"/>
            <a:r>
              <a:rPr lang="en-US" altLang="en-US"/>
              <a:t>            child: Icon(Icons.remove),  </a:t>
            </a:r>
            <a:endParaRPr lang="en-US" altLang="en-US"/>
          </a:p>
          <a:p>
            <a:pPr algn="l"/>
            <a:r>
              <a:rPr lang="en-US" altLang="en-US"/>
              <a:t>          ),  </a:t>
            </a:r>
            <a:endParaRPr lang="en-US" altLang="en-US"/>
          </a:p>
          <a:p>
            <a:pPr algn="l"/>
            <a:r>
              <a:rPr lang="en-US" altLang="en-US"/>
              <a:t>        ],  </a:t>
            </a:r>
            <a:endParaRPr lang="en-US" altLang="en-US"/>
          </a:p>
          <a:p>
            <a:pPr algn="l"/>
            <a:r>
              <a:rPr lang="en-US" altLang="en-US"/>
              <a:t>      ),  </a:t>
            </a:r>
            <a:endParaRPr lang="en-US" altLang="en-US"/>
          </a:p>
          <a:p>
            <a:pPr algn="l"/>
            <a:r>
              <a:rPr lang="en-US" altLang="en-US"/>
              <a:t>    );  </a:t>
            </a:r>
            <a:endParaRPr lang="en-US" altLang="en-US"/>
          </a:p>
          <a:p>
            <a:pPr algn="l"/>
            <a:r>
              <a:rPr lang="en-US" altLang="en-US"/>
              <a:t>  } 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Comparing Bloc, Cubit, and GetX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Comparing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Comparing Bloc, Cubit, and GetX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graphicFrame>
        <p:nvGraphicFramePr>
          <p:cNvPr id="2" name="Table 1"/>
          <p:cNvGraphicFramePr/>
          <p:nvPr/>
        </p:nvGraphicFramePr>
        <p:xfrm>
          <a:off x="1400175" y="2787650"/>
          <a:ext cx="8286750" cy="371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688"/>
                <a:gridCol w="2071687"/>
                <a:gridCol w="2071688"/>
                <a:gridCol w="2071687"/>
              </a:tblGrid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Feature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Bloc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  <a:sym typeface="+mn-ea"/>
                        </a:rPr>
                        <a:t>Cubit</a:t>
                      </a:r>
                      <a:endParaRPr lang="en-US" altLang="en-US" sz="200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  <a:sym typeface="+mn-ea"/>
                        </a:rPr>
                        <a:t>GetX</a:t>
                      </a:r>
                      <a:endParaRPr lang="en-US" altLang="en-US" sz="200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Boilerplate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Moderate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Minimal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Learning Curve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Steep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Moderate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Easy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Use Case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Complex apps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Medium apps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Small to large apps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Community Support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0</a:t>
            </a:r>
            <a:r>
              <a:rPr lang="en-US"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Use Cubit to build a theme switcher app (light and dark mode).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Create a Bloc-based app to manage a list of favorite items.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Develop a GetX-based app that tracks user preferences (e.g., font size, color).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Bloc and Cubit Overview, Setting Up Bloc and Cubit.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GetX?, Setting Up GetX.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Bloc and Cubit</a:t>
            </a:r>
            <a:endParaRPr lang="en-US" alt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GetX State Management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Comparing Bloc, Cubit, and GetX.</a:t>
            </a:r>
            <a:endParaRPr lang="en-US" alt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Comparing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Why Advanced State Management?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Bloc and Cubit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Why Advanced State Management?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For complex apps with multiple state dependencies.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Facilitates better organization, scalability, and testability.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Overview of Bloc, Cubit, and GetX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Bloc (Business Logic Component):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Based on streams, provides a reactive programming approach.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Highly structured and predictable state management.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Cubit: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 simplified version of Bloc, uses functions instead of streams for state updates.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Lightweight and easier to use.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Overview of Bloc, Cubit, and GetX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GetX: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Minimal boilerplate, fast, and efficient.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Combines state management, dependency injection, and routing.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Setting Up Bloc and Cubit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flutter_bloc to pubspec.yaml.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Using Cubit: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Create States (Optionally)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Create a Cubit Class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4732020"/>
            <a:ext cx="6908800" cy="194246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'package:bloc/bloc.dart';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CounterCubit extends Cubit&lt;int&gt; {  </a:t>
            </a:r>
            <a:endParaRPr lang="en-US" altLang="en-US"/>
          </a:p>
          <a:p>
            <a:pPr algn="l"/>
            <a:r>
              <a:rPr lang="en-US" altLang="en-US"/>
              <a:t>  CounterCubit() : super(0);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void increment() =&gt; emit(state + 1);  </a:t>
            </a:r>
            <a:endParaRPr lang="en-US" altLang="en-US"/>
          </a:p>
          <a:p>
            <a:pPr algn="l"/>
            <a:r>
              <a:rPr lang="en-US" altLang="en-US"/>
              <a:t>  void decrement() =&gt; emit(state - 1);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6047</Words>
  <Application>WPS Presentation</Application>
  <PresentationFormat/>
  <Paragraphs>358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Flutter: From Beginner to Pro.</vt:lpstr>
      <vt:lpstr>Do not skip any information without understanding it.</vt:lpstr>
      <vt:lpstr>Any questions?</vt:lpstr>
      <vt:lpstr>Comparing</vt:lpstr>
      <vt:lpstr>Bloc and Cubit.</vt:lpstr>
      <vt:lpstr>Why Advanced State Management?</vt:lpstr>
      <vt:lpstr>Overview of Bloc, Cubit, and GetX</vt:lpstr>
      <vt:lpstr>Overview of Bloc, Cubit, and GetX</vt:lpstr>
      <vt:lpstr>Setting Up Bloc and Cubit</vt:lpstr>
      <vt:lpstr>Setting Up Bloc and Cubit</vt:lpstr>
      <vt:lpstr>Setting Up Bloc and Cubit</vt:lpstr>
      <vt:lpstr>Setting Up Bloc and Cubit</vt:lpstr>
      <vt:lpstr>Setting Up Bloc and Cubit</vt:lpstr>
      <vt:lpstr>GetX State Management.</vt:lpstr>
      <vt:lpstr>What is GetX?</vt:lpstr>
      <vt:lpstr>Setting Up Bloc and Cubit</vt:lpstr>
      <vt:lpstr>Setting Up Bloc and Cubit</vt:lpstr>
      <vt:lpstr>Setting Up Bloc and Cubit</vt:lpstr>
      <vt:lpstr>Comparing.</vt:lpstr>
      <vt:lpstr>Comparing Bloc, Cubit, and GetX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48</cp:revision>
  <dcterms:created xsi:type="dcterms:W3CDTF">2024-08-09T15:20:00Z</dcterms:created>
  <dcterms:modified xsi:type="dcterms:W3CDTF">2024-12-18T13:23:34Z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