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801" r:id="rId10"/>
    <p:sldId id="820" r:id="rId11"/>
    <p:sldId id="839" r:id="rId12"/>
    <p:sldId id="802" r:id="rId13"/>
    <p:sldId id="840" r:id="rId14"/>
    <p:sldId id="841" r:id="rId15"/>
    <p:sldId id="351" r:id="rId16"/>
    <p:sldId id="749" r:id="rId17"/>
    <p:sldId id="361" r:id="rId18"/>
    <p:sldId id="753" r:id="rId19"/>
    <p:sldId id="842" r:id="rId20"/>
    <p:sldId id="843" r:id="rId21"/>
    <p:sldId id="394" r:id="rId22"/>
    <p:sldId id="397" r:id="rId23"/>
    <p:sldId id="398" r:id="rId24"/>
    <p:sldId id="399" r:id="rId25"/>
    <p:sldId id="400" r:id="rId26"/>
    <p:sldId id="401" r:id="rId27"/>
  </p:sldIdLst>
  <p:sldSz cx="12192000" cy="6858000"/>
  <p:notesSz cx="6858000" cy="9144000"/>
  <p:embeddedFontLst>
    <p:embeddedFont>
      <p:font typeface="Calistoga"/>
      <p:regular r:id="rId31"/>
    </p:embeddedFont>
    <p:embeddedFont>
      <p:font typeface="Antic Slab"/>
      <p:regular r:id="rId32"/>
    </p:embeddedFont>
    <p:embeddedFont>
      <p:font typeface="Poppins"/>
      <p:regular r:id="rId33"/>
      <p:italic r:id="rId34"/>
      <p:boldItalic r:id="rId35"/>
    </p:embeddedFont>
    <p:embeddedFont>
      <p:font typeface="Homemade Apple" panose="02000000000000000000"/>
      <p:regular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0.xml"/><Relationship Id="rId2" Type="http://schemas.openxmlformats.org/officeDocument/2006/relationships/hyperlink" Target="https://app.quicktype.io/" TargetMode="Externa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2.xml"/><Relationship Id="rId2" Type="http://schemas.openxmlformats.org/officeDocument/2006/relationships/hyperlink" Target="https://app.quicktype.io/" TargetMode="Externa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0" Type="http://schemas.openxmlformats.org/officeDocument/2006/relationships/notesSlide" Target="../notesSlides/notesSlide23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22</a:t>
            </a:r>
            <a:r>
              <a:rPr lang="en-GB"/>
              <a:t>:</a:t>
            </a:r>
            <a:r>
              <a:t> </a:t>
            </a:r>
            <a:r>
              <a:rPr lang="en-US" altLang="en-US"/>
              <a:t>APIs and JSON Handling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Converting JSON to Dart Objects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Define a Model Class (Can use </a:t>
            </a:r>
            <a:r>
              <a:rPr lang="en-US" altLang="en-US">
                <a:hlinkClick r:id="rId2" action="ppaction://hlinkfile"/>
              </a:rPr>
              <a:t>app.quicktype.io</a:t>
            </a:r>
            <a:r>
              <a:rPr lang="en-US" altLang="en-US"/>
              <a:t>)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32550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Post {  </a:t>
            </a:r>
            <a:endParaRPr lang="en-US" altLang="en-US"/>
          </a:p>
          <a:p>
            <a:pPr algn="l"/>
            <a:r>
              <a:rPr lang="en-US" altLang="en-US"/>
              <a:t>  final int id;  </a:t>
            </a:r>
            <a:endParaRPr lang="en-US" altLang="en-US"/>
          </a:p>
          <a:p>
            <a:pPr algn="l"/>
            <a:r>
              <a:rPr lang="en-US" altLang="en-US"/>
              <a:t>  final String title;  </a:t>
            </a:r>
            <a:endParaRPr lang="en-US" altLang="en-US"/>
          </a:p>
          <a:p>
            <a:pPr algn="l"/>
            <a:r>
              <a:rPr lang="en-US" altLang="en-US"/>
              <a:t>  final String body;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Post({required this.id, required this.title, required this.body});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factory Post.fromJson(Map&lt;String, dynamic&gt; json) {  </a:t>
            </a:r>
            <a:endParaRPr lang="en-US" altLang="en-US"/>
          </a:p>
          <a:p>
            <a:pPr algn="l"/>
            <a:r>
              <a:rPr lang="en-US" altLang="en-US"/>
              <a:t>    return Post(  </a:t>
            </a:r>
            <a:endParaRPr lang="en-US" altLang="en-US"/>
          </a:p>
          <a:p>
            <a:pPr algn="l"/>
            <a:r>
              <a:rPr lang="en-US" altLang="en-US"/>
              <a:t>      id: json['id'],  </a:t>
            </a:r>
            <a:endParaRPr lang="en-US" altLang="en-US"/>
          </a:p>
          <a:p>
            <a:pPr algn="l"/>
            <a:r>
              <a:rPr lang="en-US" altLang="en-US"/>
              <a:t>      title: json['title'],  </a:t>
            </a:r>
            <a:endParaRPr lang="en-US" altLang="en-US"/>
          </a:p>
          <a:p>
            <a:pPr algn="l"/>
            <a:r>
              <a:rPr lang="en-US" altLang="en-US"/>
              <a:t>      body: json['body'],  </a:t>
            </a:r>
            <a:endParaRPr lang="en-US" altLang="en-US"/>
          </a:p>
          <a:p>
            <a:pPr algn="l"/>
            <a:r>
              <a:rPr lang="en-US" altLang="en-US"/>
              <a:t>    );  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Converting JSON to Dart Objects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Define a Model Class (Can use </a:t>
            </a:r>
            <a:r>
              <a:rPr lang="en-US" altLang="en-US">
                <a:hlinkClick r:id="rId2" action="ppaction://hlinkfile"/>
              </a:rPr>
              <a:t>app.quicktype.io</a:t>
            </a:r>
            <a:r>
              <a:rPr lang="en-US" altLang="en-US"/>
              <a:t>)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32550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en-US"/>
          </a:p>
          <a:p>
            <a:pPr algn="l"/>
            <a:r>
              <a:rPr lang="en-US" altLang="en-US"/>
              <a:t>  Map&lt;String, dynamic&gt; toJson() {  </a:t>
            </a:r>
            <a:endParaRPr lang="en-US" altLang="en-US"/>
          </a:p>
          <a:p>
            <a:pPr algn="l"/>
            <a:r>
              <a:rPr lang="en-US" altLang="en-US"/>
              <a:t>    return {  </a:t>
            </a:r>
            <a:endParaRPr lang="en-US" altLang="en-US"/>
          </a:p>
          <a:p>
            <a:pPr algn="l"/>
            <a:r>
              <a:rPr lang="en-US" altLang="en-US"/>
              <a:t>      'id': id,  </a:t>
            </a:r>
            <a:endParaRPr lang="en-US" altLang="en-US"/>
          </a:p>
          <a:p>
            <a:pPr algn="l"/>
            <a:r>
              <a:rPr lang="en-US" altLang="en-US"/>
              <a:t>      'title': title,  </a:t>
            </a:r>
            <a:endParaRPr lang="en-US" altLang="en-US"/>
          </a:p>
          <a:p>
            <a:pPr algn="l"/>
            <a:r>
              <a:rPr lang="en-US" altLang="en-US"/>
              <a:t>      'body': body,  </a:t>
            </a:r>
            <a:endParaRPr lang="en-US" altLang="en-US"/>
          </a:p>
          <a:p>
            <a:pPr algn="l"/>
            <a:r>
              <a:rPr lang="en-US" altLang="en-US"/>
              <a:t>    };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Converting JSON to Dart Objects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Parse JSON Response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14859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parseJson(String jsonResponse) {  </a:t>
            </a:r>
            <a:endParaRPr lang="en-US" altLang="en-US"/>
          </a:p>
          <a:p>
            <a:pPr algn="l"/>
            <a:r>
              <a:rPr lang="en-US" altLang="en-US"/>
              <a:t>  final data = jsonDecode(jsonResponse);  </a:t>
            </a:r>
            <a:endParaRPr lang="en-US" altLang="en-US"/>
          </a:p>
          <a:p>
            <a:pPr algn="l"/>
            <a:r>
              <a:rPr lang="en-US" altLang="en-US"/>
              <a:t>  final post = Post.fromJson(data);  </a:t>
            </a:r>
            <a:endParaRPr lang="en-US" altLang="en-US"/>
          </a:p>
          <a:p>
            <a:pPr algn="l"/>
            <a:r>
              <a:rPr lang="en-US" altLang="en-US"/>
              <a:t>  print('Post title: ${post.title}');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Using Dio for Multipart Uploads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Multipart Form Data and File Uploads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Using Dio for Multipart Uploads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2789555"/>
            <a:ext cx="6908800" cy="33045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Future&lt;void&gt; uploadFile(String filePath) async {  </a:t>
            </a:r>
            <a:endParaRPr lang="en-US" altLang="en-US"/>
          </a:p>
          <a:p>
            <a:pPr algn="l"/>
            <a:r>
              <a:rPr lang="en-US" altLang="en-US"/>
              <a:t>  final dio = Dio();  </a:t>
            </a:r>
            <a:endParaRPr lang="en-US" altLang="en-US"/>
          </a:p>
          <a:p>
            <a:pPr algn="l"/>
            <a:r>
              <a:rPr lang="en-US" altLang="en-US"/>
              <a:t>  final formData = FormData.fromMap({  </a:t>
            </a:r>
            <a:endParaRPr lang="en-US" altLang="en-US"/>
          </a:p>
          <a:p>
            <a:pPr algn="l"/>
            <a:r>
              <a:rPr lang="en-US" altLang="en-US"/>
              <a:t>    'file': await MultipartFile.fromFile(filePath, filename: 'upload.png'),  </a:t>
            </a:r>
            <a:endParaRPr lang="en-US" altLang="en-US"/>
          </a:p>
          <a:p>
            <a:pPr algn="l"/>
            <a:r>
              <a:rPr lang="en-US" altLang="en-US"/>
              <a:t>  });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try {  </a:t>
            </a:r>
            <a:endParaRPr lang="en-US" altLang="en-US"/>
          </a:p>
          <a:p>
            <a:pPr algn="l"/>
            <a:r>
              <a:rPr lang="en-US" altLang="en-US"/>
              <a:t>    final response = await dio.post('https://example.com/upload', data: formData);  </a:t>
            </a:r>
            <a:endParaRPr lang="en-US" altLang="en-US"/>
          </a:p>
          <a:p>
            <a:pPr algn="l"/>
            <a:r>
              <a:rPr lang="en-US" altLang="en-US"/>
              <a:t>    print('File uploaded: ${response.data}');  </a:t>
            </a:r>
            <a:endParaRPr lang="en-US" altLang="en-US"/>
          </a:p>
          <a:p>
            <a:pPr algn="l"/>
            <a:r>
              <a:rPr lang="en-US" altLang="en-US"/>
              <a:t>  } catch (e) {  </a:t>
            </a:r>
            <a:endParaRPr lang="en-US" altLang="en-US"/>
          </a:p>
          <a:p>
            <a:pPr algn="l"/>
            <a:r>
              <a:rPr lang="en-US" altLang="en-US"/>
              <a:t>    print('Upload error: $e');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Common Errors in API Communication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Error Handling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Common Errors in API Communication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Network Issues: No internet connection.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HTTP Errors: 404 (Not Found), 500 (Server Error), etc.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Timeouts: Delays in server response.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Implementing Error Handling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With http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91230"/>
            <a:ext cx="6908800" cy="25520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try {  </a:t>
            </a:r>
            <a:endParaRPr lang="en-US" altLang="en-US"/>
          </a:p>
          <a:p>
            <a:pPr algn="l"/>
            <a:r>
              <a:rPr lang="en-US" altLang="en-US"/>
              <a:t>  final response = await http.get(Uri.parse('https://example.com/data'));  </a:t>
            </a:r>
            <a:endParaRPr lang="en-US" altLang="en-US"/>
          </a:p>
          <a:p>
            <a:pPr algn="l"/>
            <a:r>
              <a:rPr lang="en-US" altLang="en-US"/>
              <a:t>  if (response.statusCode == 200) {  </a:t>
            </a:r>
            <a:endParaRPr lang="en-US" altLang="en-US"/>
          </a:p>
          <a:p>
            <a:pPr algn="l"/>
            <a:r>
              <a:rPr lang="en-US" altLang="en-US"/>
              <a:t>    print('Success: ${response.body}');  </a:t>
            </a:r>
            <a:endParaRPr lang="en-US" altLang="en-US"/>
          </a:p>
          <a:p>
            <a:pPr algn="l"/>
            <a:r>
              <a:rPr lang="en-US" altLang="en-US"/>
              <a:t>  } else {  </a:t>
            </a:r>
            <a:endParaRPr lang="en-US" altLang="en-US"/>
          </a:p>
          <a:p>
            <a:pPr algn="l"/>
            <a:r>
              <a:rPr lang="en-US" altLang="en-US"/>
              <a:t>    throw Exception('HTTP Error: ${response.statusCode}');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catch (e) {  </a:t>
            </a:r>
            <a:endParaRPr lang="en-US" altLang="en-US"/>
          </a:p>
          <a:p>
            <a:pPr algn="l"/>
            <a:r>
              <a:rPr lang="en-US" altLang="en-US"/>
              <a:t>  print('Error: $e');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Implementing Error Handling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With Dio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91230"/>
            <a:ext cx="6908800" cy="323405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try {  </a:t>
            </a:r>
            <a:endParaRPr lang="en-US" altLang="en-US"/>
          </a:p>
          <a:p>
            <a:pPr algn="l"/>
            <a:r>
              <a:rPr lang="en-US" altLang="en-US"/>
              <a:t>  final dio = Dio();  </a:t>
            </a:r>
            <a:endParaRPr lang="en-US" altLang="en-US"/>
          </a:p>
          <a:p>
            <a:pPr algn="l"/>
            <a:r>
              <a:rPr lang="en-US" altLang="en-US"/>
              <a:t>  final response = await dio.get('https://example.com/data');  </a:t>
            </a:r>
            <a:endParaRPr lang="en-US" altLang="en-US"/>
          </a:p>
          <a:p>
            <a:pPr algn="l"/>
            <a:r>
              <a:rPr lang="en-US" altLang="en-US"/>
              <a:t>  print('Success: ${response.data}');  </a:t>
            </a:r>
            <a:endParaRPr lang="en-US" altLang="en-US"/>
          </a:p>
          <a:p>
            <a:pPr algn="l"/>
            <a:r>
              <a:rPr lang="en-US" altLang="en-US"/>
              <a:t>} on DioError catch (e) {  </a:t>
            </a:r>
            <a:endParaRPr lang="en-US" altLang="en-US"/>
          </a:p>
          <a:p>
            <a:pPr algn="l"/>
            <a:r>
              <a:rPr lang="en-US" altLang="en-US"/>
              <a:t>  if (e.type == DioErrorType.connectTimeout) {  </a:t>
            </a:r>
            <a:endParaRPr lang="en-US" altLang="en-US"/>
          </a:p>
          <a:p>
            <a:pPr algn="l"/>
            <a:r>
              <a:rPr lang="en-US" altLang="en-US"/>
              <a:t>    print('Connection Timeout');  </a:t>
            </a:r>
            <a:endParaRPr lang="en-US" altLang="en-US"/>
          </a:p>
          <a:p>
            <a:pPr algn="l"/>
            <a:r>
              <a:rPr lang="en-US" altLang="en-US"/>
              <a:t>  } else if (e.type == DioErrorType.response) {  </a:t>
            </a:r>
            <a:endParaRPr lang="en-US" altLang="en-US"/>
          </a:p>
          <a:p>
            <a:pPr algn="l"/>
            <a:r>
              <a:rPr lang="en-US" altLang="en-US"/>
              <a:t>    print('HTTP Error: ${e.response?.statusCode}');  </a:t>
            </a:r>
            <a:endParaRPr lang="en-US" altLang="en-US"/>
          </a:p>
          <a:p>
            <a:pPr algn="l"/>
            <a:r>
              <a:rPr lang="en-US" altLang="en-US"/>
              <a:t>  } else {  </a:t>
            </a:r>
            <a:endParaRPr lang="en-US" altLang="en-US"/>
          </a:p>
          <a:p>
            <a:pPr algn="l"/>
            <a:r>
              <a:rPr lang="en-US" altLang="en-US"/>
              <a:t>    print('Unexpected Error: $e');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Build a weather app: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Use a public weather API to fetch current weather data.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Parse the JSON response and display weather details (temperature, humidity, etc.).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Implement error handling for network issues and invalid responses.</a:t>
            </a:r>
            <a:endParaRPr lang="en-US" altLang="en-US"/>
          </a:p>
          <a:p>
            <a:pPr lvl="0">
              <a:lnSpc>
                <a:spcPct val="150000"/>
              </a:lnSpc>
            </a:pPr>
            <a:r>
              <a:rPr lang="en-US" altLang="en-US"/>
              <a:t>Implement a file upload feature using the dio package.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Making HTTP Requests, Converting JSON to Dart Objects.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Using Dio for Multipart Uploads.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Introduction to APIs and JSON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Multipart Form Data and File Uploads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Common Errors in API Communication, Implementing Error Handling.</a:t>
            </a:r>
            <a:endParaRPr lang="en-US" alt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Error Handling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are APIs?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APIs and JSON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are APIs?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Definition: An API is a set of rules that allows software programs to communicate with each other.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Common use cases: fetching data, submitting forms, authentication, and file uploads.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JSON?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JSON (JavaScript Object Notation) is a lightweight data-interchange format.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Easy to read and write, making it popular for APIs.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JSON 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732020"/>
            <a:ext cx="6908800" cy="139573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{  </a:t>
            </a:r>
            <a:endParaRPr lang="en-US" altLang="en-US"/>
          </a:p>
          <a:p>
            <a:pPr algn="l"/>
            <a:r>
              <a:rPr lang="en-US" altLang="en-US"/>
              <a:t>  "name": "John Doe",  </a:t>
            </a:r>
            <a:endParaRPr lang="en-US" altLang="en-US"/>
          </a:p>
          <a:p>
            <a:pPr algn="l"/>
            <a:r>
              <a:rPr lang="en-US" altLang="en-US"/>
              <a:t>  "age": 30,  </a:t>
            </a:r>
            <a:endParaRPr lang="en-US" altLang="en-US"/>
          </a:p>
          <a:p>
            <a:pPr algn="l"/>
            <a:r>
              <a:rPr lang="en-US" altLang="en-US"/>
              <a:t>  "isDeveloper": true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Making HTTP Requests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Using the http Package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http to pubspec.yaml.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GET Request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243705"/>
            <a:ext cx="6908800" cy="25419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fetchData() async {  </a:t>
            </a:r>
            <a:endParaRPr lang="en-US" altLang="en-US"/>
          </a:p>
          <a:p>
            <a:pPr algn="l"/>
            <a:r>
              <a:rPr lang="en-US" altLang="en-US"/>
              <a:t>  final response = await http.get(Uri.parse('https://jsonplaceholder.typicode.com/posts'));  </a:t>
            </a:r>
            <a:endParaRPr lang="en-US" altLang="en-US"/>
          </a:p>
          <a:p>
            <a:pPr algn="l"/>
            <a:r>
              <a:rPr lang="en-US" altLang="en-US"/>
              <a:t>  if (response.statusCode == 200) {  </a:t>
            </a:r>
            <a:endParaRPr lang="en-US" altLang="en-US"/>
          </a:p>
          <a:p>
            <a:pPr algn="l"/>
            <a:r>
              <a:rPr lang="en-US" altLang="en-US"/>
              <a:t>    final data = jsonDecode(response.body);  </a:t>
            </a:r>
            <a:endParaRPr lang="en-US" altLang="en-US"/>
          </a:p>
          <a:p>
            <a:pPr algn="l"/>
            <a:r>
              <a:rPr lang="en-US" altLang="en-US"/>
              <a:t>    print(data);  </a:t>
            </a:r>
            <a:endParaRPr lang="en-US" altLang="en-US"/>
          </a:p>
          <a:p>
            <a:pPr algn="l"/>
            <a:r>
              <a:rPr lang="en-US" altLang="en-US"/>
              <a:t>  } else {  </a:t>
            </a:r>
            <a:endParaRPr lang="en-US" altLang="en-US"/>
          </a:p>
          <a:p>
            <a:pPr algn="l"/>
            <a:r>
              <a:rPr lang="en-US" altLang="en-US"/>
              <a:t>    print('Error: ${response.statusCode}');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Making HTTP Requests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Using the dio Package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dio to pubspec.yaml.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GET Request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243705"/>
            <a:ext cx="6908800" cy="25419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fetchDataWithDio() async {  </a:t>
            </a:r>
            <a:endParaRPr lang="en-US" altLang="en-US"/>
          </a:p>
          <a:p>
            <a:pPr algn="l"/>
            <a:r>
              <a:rPr lang="en-US" altLang="en-US"/>
              <a:t>  final dio = Dio();  </a:t>
            </a:r>
            <a:endParaRPr lang="en-US" altLang="en-US"/>
          </a:p>
          <a:p>
            <a:pPr algn="l"/>
            <a:r>
              <a:rPr lang="en-US" altLang="en-US"/>
              <a:t>  try {  </a:t>
            </a:r>
            <a:endParaRPr lang="en-US" altLang="en-US"/>
          </a:p>
          <a:p>
            <a:pPr algn="l"/>
            <a:r>
              <a:rPr lang="en-US" altLang="en-US"/>
              <a:t>    final response = await dio.get('https://jsonplaceholder.typicode.com/posts');  </a:t>
            </a:r>
            <a:endParaRPr lang="en-US" altLang="en-US"/>
          </a:p>
          <a:p>
            <a:pPr algn="l"/>
            <a:r>
              <a:rPr lang="en-US" altLang="en-US"/>
              <a:t>    print(response.data);  </a:t>
            </a:r>
            <a:endParaRPr lang="en-US" altLang="en-US"/>
          </a:p>
          <a:p>
            <a:pPr algn="l"/>
            <a:r>
              <a:rPr lang="en-US" altLang="en-US"/>
              <a:t>  } catch (e) {  </a:t>
            </a:r>
            <a:endParaRPr lang="en-US" altLang="en-US"/>
          </a:p>
          <a:p>
            <a:pPr algn="l"/>
            <a:r>
              <a:rPr lang="en-US" altLang="en-US"/>
              <a:t>    print('Error: $e');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5349</Words>
  <Application>WPS Presentation</Application>
  <PresentationFormat/>
  <Paragraphs>288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Error Handling</vt:lpstr>
      <vt:lpstr>Introduction to APIs and JSON.</vt:lpstr>
      <vt:lpstr>What are APIs?</vt:lpstr>
      <vt:lpstr>What is JSON?</vt:lpstr>
      <vt:lpstr>Making HTTP Requests</vt:lpstr>
      <vt:lpstr>Making HTTP Requests</vt:lpstr>
      <vt:lpstr>Converting JSON to Dart Objects</vt:lpstr>
      <vt:lpstr>Converting JSON to Dart Objects</vt:lpstr>
      <vt:lpstr>Converting JSON to Dart Objects</vt:lpstr>
      <vt:lpstr>Multipart Form Data and File Uploads.</vt:lpstr>
      <vt:lpstr>Using Dio for Multipart Uploads</vt:lpstr>
      <vt:lpstr>Error Handling.</vt:lpstr>
      <vt:lpstr>Common Errors in API Communication</vt:lpstr>
      <vt:lpstr>Implementing Error Handling</vt:lpstr>
      <vt:lpstr>Implementing Error Handling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49</cp:revision>
  <dcterms:created xsi:type="dcterms:W3CDTF">2024-08-09T15:20:00Z</dcterms:created>
  <dcterms:modified xsi:type="dcterms:W3CDTF">2024-12-18T13:23:22Z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