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351" r:id="rId10"/>
    <p:sldId id="749" r:id="rId11"/>
    <p:sldId id="855" r:id="rId12"/>
    <p:sldId id="856" r:id="rId13"/>
    <p:sldId id="857" r:id="rId14"/>
    <p:sldId id="858" r:id="rId15"/>
    <p:sldId id="859" r:id="rId16"/>
    <p:sldId id="860" r:id="rId17"/>
    <p:sldId id="871" r:id="rId18"/>
    <p:sldId id="872" r:id="rId19"/>
    <p:sldId id="873" r:id="rId20"/>
    <p:sldId id="874" r:id="rId21"/>
    <p:sldId id="361" r:id="rId22"/>
    <p:sldId id="753" r:id="rId23"/>
    <p:sldId id="394" r:id="rId24"/>
    <p:sldId id="397" r:id="rId25"/>
    <p:sldId id="398" r:id="rId26"/>
    <p:sldId id="399" r:id="rId27"/>
    <p:sldId id="400" r:id="rId28"/>
    <p:sldId id="401" r:id="rId29"/>
  </p:sldIdLst>
  <p:sldSz cx="12192000" cy="6858000"/>
  <p:notesSz cx="6858000" cy="9144000"/>
  <p:embeddedFontLst>
    <p:embeddedFont>
      <p:font typeface="Calistoga"/>
      <p:regular r:id="rId33"/>
    </p:embeddedFont>
    <p:embeddedFont>
      <p:font typeface="Antic Slab"/>
      <p:regular r:id="rId34"/>
    </p:embeddedFont>
    <p:embeddedFont>
      <p:font typeface="Poppins"/>
      <p:regular r:id="rId35"/>
      <p:italic r:id="rId36"/>
      <p:boldItalic r:id="rId37"/>
    </p:embeddedFont>
    <p:embeddedFont>
      <p:font typeface="Homemade Apple" panose="02000000000000000000"/>
      <p:regular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23</a:t>
            </a:r>
            <a:r>
              <a:rPr lang="en-GB"/>
              <a:t>:</a:t>
            </a:r>
            <a:r>
              <a:t> </a:t>
            </a:r>
            <a:r>
              <a:rPr lang="en-US" altLang="en-US"/>
              <a:t>Popular Packages Integration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pdf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Generate and view PDF files.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28276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'package:pdf/widgets.dart' as pw;  </a:t>
            </a:r>
            <a:endParaRPr lang="en-US" altLang="en-US"/>
          </a:p>
          <a:p>
            <a:pPr algn="l"/>
            <a:r>
              <a:rPr lang="en-US" altLang="en-US"/>
              <a:t>import 'dart:io';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createPdf() async {  </a:t>
            </a:r>
            <a:endParaRPr lang="en-US" altLang="en-US"/>
          </a:p>
          <a:p>
            <a:pPr algn="l"/>
            <a:r>
              <a:rPr lang="en-US" altLang="en-US"/>
              <a:t>  final pdf = pw.Document();  </a:t>
            </a:r>
            <a:endParaRPr lang="en-US" altLang="en-US"/>
          </a:p>
          <a:p>
            <a:pPr algn="l"/>
            <a:r>
              <a:rPr lang="en-US" altLang="en-US"/>
              <a:t>  pdf.addPage(pw.Page(  </a:t>
            </a:r>
            <a:endParaRPr lang="en-US" altLang="en-US"/>
          </a:p>
          <a:p>
            <a:pPr algn="l"/>
            <a:r>
              <a:rPr lang="en-US" altLang="en-US"/>
              <a:t>    build: (pw.Context context) =&gt; pw.Center(child: pw.Text("Hello, PDF!")),  </a:t>
            </a:r>
            <a:endParaRPr lang="en-US" altLang="en-US"/>
          </a:p>
          <a:p>
            <a:pPr algn="l"/>
            <a:r>
              <a:rPr lang="en-US" altLang="en-US"/>
              <a:t>  ));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final file = File("example.pdf");  </a:t>
            </a:r>
            <a:endParaRPr lang="en-US" altLang="en-US"/>
          </a:p>
          <a:p>
            <a:pPr algn="l"/>
            <a:r>
              <a:rPr lang="en-US" altLang="en-US"/>
              <a:t>  await file.writeAsBytes(await pdf.save());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flutter_animate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Add animations easily to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27857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'package:flutter_animate/flutter_animate.dart';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AnimatedWidget extends StatelessWidget {  </a:t>
            </a:r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Widget build(BuildContext context) {  </a:t>
            </a:r>
            <a:endParaRPr lang="en-US" altLang="en-US"/>
          </a:p>
          <a:p>
            <a:pPr algn="l"/>
            <a:r>
              <a:rPr lang="en-US" altLang="en-US"/>
              <a:t>    return Text('Hello, Animation!')  </a:t>
            </a:r>
            <a:endParaRPr lang="en-US" altLang="en-US"/>
          </a:p>
          <a:p>
            <a:pPr algn="l"/>
            <a:r>
              <a:rPr lang="en-US" altLang="en-US"/>
              <a:t>        .animate()  </a:t>
            </a:r>
            <a:endParaRPr lang="en-US" altLang="en-US"/>
          </a:p>
          <a:p>
            <a:pPr algn="l"/>
            <a:r>
              <a:rPr lang="en-US" altLang="en-US"/>
              <a:t>        .fadeIn(duration: Duration(seconds: 1))  </a:t>
            </a:r>
            <a:endParaRPr lang="en-US" altLang="en-US"/>
          </a:p>
          <a:p>
            <a:pPr algn="l"/>
            <a:r>
              <a:rPr lang="en-US" altLang="en-US"/>
              <a:t>        .scale();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flutter_dotenv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Manage environment variables.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.env file: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Load and Use: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154930"/>
            <a:ext cx="6908800" cy="14420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'package:flutter_dotenv/flutter_dotenv.dart';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  </a:t>
            </a:r>
            <a:endParaRPr lang="en-US" altLang="en-US"/>
          </a:p>
          <a:p>
            <a:pPr algn="l"/>
            <a:r>
              <a:rPr lang="en-US" altLang="en-US"/>
              <a:t>  await dotenv.load(fileName: ".env");  </a:t>
            </a:r>
            <a:endParaRPr lang="en-US" altLang="en-US"/>
          </a:p>
          <a:p>
            <a:pPr algn="l"/>
            <a:r>
              <a:rPr lang="en-US" altLang="en-US"/>
              <a:t>  final apiKey = dotenv.env['API_KEY'];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228465"/>
            <a:ext cx="6908800" cy="5175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API_KEY=your_api_key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easy_localization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Simplify localization for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JSON Language Files (en.json):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in Code: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54500"/>
            <a:ext cx="6908800" cy="5581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{ "greeting": "Hello" }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566410"/>
            <a:ext cx="6908800" cy="9239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'package:easy_localization/easy_localization.dart';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Text('greeting'.tr());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go_router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Simplify navigation and routing.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28778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'package:go_router/go_router.dart';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final router = GoRouter(  </a:t>
            </a:r>
            <a:endParaRPr lang="en-US" altLang="en-US"/>
          </a:p>
          <a:p>
            <a:pPr algn="l"/>
            <a:r>
              <a:rPr lang="en-US" altLang="en-US"/>
              <a:t>  routes: [  </a:t>
            </a:r>
            <a:endParaRPr lang="en-US" altLang="en-US"/>
          </a:p>
          <a:p>
            <a:pPr algn="l"/>
            <a:r>
              <a:rPr lang="en-US" altLang="en-US"/>
              <a:t>    GoRoute(path: '/', builder: (context, state) =&gt; HomeScreen()),  </a:t>
            </a:r>
            <a:endParaRPr lang="en-US" altLang="en-US"/>
          </a:p>
          <a:p>
            <a:pPr algn="l"/>
            <a:r>
              <a:rPr lang="en-US" altLang="en-US"/>
              <a:t>    GoRoute(path: '/details', builder: (context, state) =&gt; DetailsScreen()),  </a:t>
            </a:r>
            <a:endParaRPr lang="en-US" altLang="en-US"/>
          </a:p>
          <a:p>
            <a:pPr algn="l"/>
            <a:r>
              <a:rPr lang="en-US" altLang="en-US"/>
              <a:t>  ],  </a:t>
            </a:r>
            <a:endParaRPr lang="en-US" altLang="en-US"/>
          </a:p>
          <a:p>
            <a:pPr algn="l"/>
            <a:r>
              <a:rPr lang="en-US" altLang="en-US"/>
              <a:t>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runApp(MaterialApp.router(routerConfig: router));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cached_network_image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Efficiently load and cache network images.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1434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CachedNetworkImage(  </a:t>
            </a:r>
            <a:endParaRPr lang="en-US" altLang="en-US"/>
          </a:p>
          <a:p>
            <a:pPr algn="l"/>
            <a:r>
              <a:rPr lang="en-US" altLang="en-US"/>
              <a:t>  imageUrl: 'https://example.com/image.png',  </a:t>
            </a:r>
            <a:endParaRPr lang="en-US" altLang="en-US"/>
          </a:p>
          <a:p>
            <a:pPr algn="l"/>
            <a:r>
              <a:rPr lang="en-US" altLang="en-US"/>
              <a:t>  placeholder: (context, url) =&gt; CircularProgressIndicator(),  </a:t>
            </a:r>
            <a:endParaRPr lang="en-US" altLang="en-US"/>
          </a:p>
          <a:p>
            <a:pPr algn="l"/>
            <a:r>
              <a:rPr lang="en-US" altLang="en-US"/>
              <a:t>  errorWidget: (context, url, error) =&gt; Icon(Icons.error),  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cached_network_image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Capture or select images from the device.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19030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pickImage() async {  </a:t>
            </a:r>
            <a:endParaRPr lang="en-US" altLang="en-US"/>
          </a:p>
          <a:p>
            <a:pPr algn="l"/>
            <a:r>
              <a:rPr lang="en-US" altLang="en-US"/>
              <a:t>  final picker = ImagePicker();  </a:t>
            </a:r>
            <a:endParaRPr lang="en-US" altLang="en-US"/>
          </a:p>
          <a:p>
            <a:pPr algn="l"/>
            <a:r>
              <a:rPr lang="en-US" altLang="en-US"/>
              <a:t>  final image = await picker.pickImage(source: ImageSource.gallery);  </a:t>
            </a:r>
            <a:endParaRPr lang="en-US" altLang="en-US"/>
          </a:p>
          <a:p>
            <a:pPr algn="l"/>
            <a:r>
              <a:rPr lang="en-US" altLang="en-US"/>
              <a:t>  if (image != null) {  </a:t>
            </a:r>
            <a:endParaRPr lang="en-US" altLang="en-US"/>
          </a:p>
          <a:p>
            <a:pPr algn="l"/>
            <a:r>
              <a:rPr lang="en-US" altLang="en-US"/>
              <a:t>    print('Image path: ${image.path}');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meta_seo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Optimize Flutter web apps for SEO.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1598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MetaSEO.update(  </a:t>
            </a:r>
            <a:endParaRPr lang="en-US" altLang="en-US"/>
          </a:p>
          <a:p>
            <a:pPr algn="l"/>
            <a:r>
              <a:rPr lang="en-US" altLang="en-US"/>
              <a:t>  title: 'My App Title',  </a:t>
            </a:r>
            <a:endParaRPr lang="en-US" altLang="en-US"/>
          </a:p>
          <a:p>
            <a:pPr algn="l"/>
            <a:r>
              <a:rPr lang="en-US" altLang="en-US"/>
              <a:t>  description: 'My App Description',  </a:t>
            </a:r>
            <a:endParaRPr lang="en-US" altLang="en-US"/>
          </a:p>
          <a:p>
            <a:pPr algn="l"/>
            <a:r>
              <a:rPr lang="en-US" altLang="en-US"/>
              <a:t>  keywords: 'flutter, SEO, app',  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url_strategy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Remove # from Flutter web URLs.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1598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'package:url_strategy/url_strategy.dart';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setPathUrlStrategy();  </a:t>
            </a:r>
            <a:endParaRPr lang="en-US" altLang="en-US"/>
          </a:p>
          <a:p>
            <a:pPr algn="l"/>
            <a:r>
              <a:rPr lang="en-US" altLang="en-US"/>
              <a:t>  runApp(MyApp());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flutter_spinkit, lottie, carousel_slider, others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Other Popular UI Packages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Other Popular UI Packages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flutter_spinkit: Add beautiful loading animations.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lottie: Use Lottie animations in your app.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carousel_slider: Create image or content carousels.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redacted: Show shimmer gray loading for custom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youtube_player_iframe: Add youtube video window.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shimmer: Add shimmer effect.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toastification: Show good </a:t>
            </a:r>
            <a:r>
              <a:rPr lang="en-US" altLang="en-US">
                <a:sym typeface="+mn-ea"/>
              </a:rPr>
              <a:t>UI </a:t>
            </a:r>
            <a:r>
              <a:rPr lang="en-US" altLang="en-US"/>
              <a:t>toast.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flutter_staggered_grid_view: Add asymmetric grid view.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small app that: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Displays a cached network image.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Generates a PDF file with dynamic text input.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Implements a basic localization system with two languages.Implement a file upload feature using the dio package.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Have a multi-page app using go_router.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Have a button to open a URL.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Theming options using adaptive_theme.</a:t>
            </a: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Flutter Packages?, How to Add Packages?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url_launcher, adaptive_theme, pdf, flutter_animate, others.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Flutter Packages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Package Implementations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flutter_spinkit, lottie, carousel_slider, others.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Other Popular UI Packages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are Flutter Packages?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Flutter Packages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are Flutter Packages?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Definition: Reusable libraries or modules that add functionality to Flutter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Types: UI packages, utility packages, and platform-specific integrations.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How to Add Packages?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dependency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flutter pub get.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Import the package in the Dart file.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url_launcher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Package Implementations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url_launcher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Launch URLs, phone calls, emails, etc.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22472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'package:url_launcher/url_launcher.dart';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openURL(String url) async {  </a:t>
            </a:r>
            <a:endParaRPr lang="en-US" altLang="en-US"/>
          </a:p>
          <a:p>
            <a:pPr algn="l"/>
            <a:r>
              <a:rPr lang="en-US" altLang="en-US"/>
              <a:t>  if (await canLaunch(url)) {  </a:t>
            </a:r>
            <a:endParaRPr lang="en-US" altLang="en-US"/>
          </a:p>
          <a:p>
            <a:pPr algn="l"/>
            <a:r>
              <a:rPr lang="en-US" altLang="en-US"/>
              <a:t>    await launch(url);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throw 'Could not launch $url';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adaptive_theme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Purpose: Implement light and dark themes dynamically.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6830"/>
            <a:ext cx="6908800" cy="22472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AdaptiveTheme(  </a:t>
            </a:r>
            <a:endParaRPr lang="en-US" altLang="en-US"/>
          </a:p>
          <a:p>
            <a:pPr algn="l"/>
            <a:r>
              <a:rPr lang="en-US" altLang="en-US"/>
              <a:t>      light: ThemeData.light(),  </a:t>
            </a:r>
            <a:endParaRPr lang="en-US" altLang="en-US"/>
          </a:p>
          <a:p>
            <a:pPr algn="l"/>
            <a:r>
              <a:rPr lang="en-US" altLang="en-US"/>
              <a:t>      dark: ThemeData.dark(),  </a:t>
            </a:r>
            <a:endParaRPr lang="en-US" altLang="en-US"/>
          </a:p>
          <a:p>
            <a:pPr algn="l"/>
            <a:r>
              <a:rPr lang="en-US" altLang="en-US"/>
              <a:t>      initial: AdaptiveThemeMode.light,  </a:t>
            </a:r>
            <a:endParaRPr lang="en-US" altLang="en-US"/>
          </a:p>
          <a:p>
            <a:pPr algn="l"/>
            <a:r>
              <a:rPr lang="en-US" altLang="en-US"/>
              <a:t>      builder: (theme, darkTheme) =&gt; MaterialApp(  </a:t>
            </a:r>
            <a:endParaRPr lang="en-US" altLang="en-US"/>
          </a:p>
          <a:p>
            <a:pPr algn="l"/>
            <a:r>
              <a:rPr lang="en-US" altLang="en-US"/>
              <a:t>        theme: theme,  </a:t>
            </a:r>
            <a:endParaRPr lang="en-US" altLang="en-US"/>
          </a:p>
          <a:p>
            <a:pPr algn="l"/>
            <a:r>
              <a:rPr lang="en-US" altLang="en-US"/>
              <a:t>        darkTheme: darkTheme,  </a:t>
            </a:r>
            <a:endParaRPr lang="en-US" altLang="en-US"/>
          </a:p>
          <a:p>
            <a:pPr algn="l"/>
            <a:r>
              <a:rPr lang="en-US" altLang="en-US"/>
              <a:t>        home: MyHomePage(),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6090</Words>
  <Application>WPS Presentation</Application>
  <PresentationFormat/>
  <Paragraphs>335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Other Popular UI Packages</vt:lpstr>
      <vt:lpstr>Introduction to Flutter Packages.</vt:lpstr>
      <vt:lpstr>What are Flutter Packages?</vt:lpstr>
      <vt:lpstr>Package Implementations.</vt:lpstr>
      <vt:lpstr>url_launcher</vt:lpstr>
      <vt:lpstr>adaptive_theme</vt:lpstr>
      <vt:lpstr>pdf</vt:lpstr>
      <vt:lpstr>flutter_animate</vt:lpstr>
      <vt:lpstr>flutter_dotenv</vt:lpstr>
      <vt:lpstr>easy_localization</vt:lpstr>
      <vt:lpstr>go_router</vt:lpstr>
      <vt:lpstr>cached_network_image</vt:lpstr>
      <vt:lpstr>cached_network_image</vt:lpstr>
      <vt:lpstr>meta_seo</vt:lpstr>
      <vt:lpstr>url_strategy</vt:lpstr>
      <vt:lpstr>Other Popular UI Packages.</vt:lpstr>
      <vt:lpstr>Other Popular UI Packages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52</cp:revision>
  <dcterms:created xsi:type="dcterms:W3CDTF">2024-08-09T15:20:00Z</dcterms:created>
  <dcterms:modified xsi:type="dcterms:W3CDTF">2024-12-18T13:23:06Z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