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415" r:id="rId5"/>
    <p:sldId id="416" r:id="rId6"/>
    <p:sldId id="258" r:id="rId7"/>
    <p:sldId id="260" r:id="rId8"/>
    <p:sldId id="306" r:id="rId9"/>
    <p:sldId id="883" r:id="rId10"/>
    <p:sldId id="884" r:id="rId11"/>
    <p:sldId id="885" r:id="rId12"/>
    <p:sldId id="351" r:id="rId13"/>
    <p:sldId id="749" r:id="rId14"/>
    <p:sldId id="886" r:id="rId15"/>
    <p:sldId id="887" r:id="rId16"/>
    <p:sldId id="361" r:id="rId17"/>
    <p:sldId id="753" r:id="rId18"/>
    <p:sldId id="888" r:id="rId19"/>
    <p:sldId id="889" r:id="rId20"/>
    <p:sldId id="394" r:id="rId21"/>
    <p:sldId id="397" r:id="rId22"/>
    <p:sldId id="398" r:id="rId23"/>
    <p:sldId id="399" r:id="rId24"/>
    <p:sldId id="400" r:id="rId25"/>
    <p:sldId id="401" r:id="rId26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/>
      <p:regular r:id="rId33"/>
      <p:italic r:id="rId34"/>
      <p:boldItalic r:id="rId35"/>
    </p:embeddedFont>
    <p:embeddedFont>
      <p:font typeface="Homemade Apple" panose="02000000000000000000"/>
      <p:regular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0" Type="http://schemas.openxmlformats.org/officeDocument/2006/relationships/notesSlide" Target="../notesSlides/notesSlide2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24</a:t>
            </a:r>
            <a:r>
              <a:rPr lang="en-GB"/>
              <a:t>:</a:t>
            </a:r>
            <a:r>
              <a:t> </a:t>
            </a:r>
            <a:r>
              <a:rPr lang="en-US" altLang="en-US"/>
              <a:t>Firebase Integration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Firebase Authentication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Firebase Authentication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Firebase Authentication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Supports email/password, Google, Facebook, and other providers.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Sign-Up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29083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'package:firebase_auth/firebase_auth.dart';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signUp(String email, String password) async {  </a:t>
            </a:r>
            <a:endParaRPr lang="en-US" altLang="en-US"/>
          </a:p>
          <a:p>
            <a:pPr algn="l"/>
            <a:r>
              <a:rPr lang="en-US" altLang="en-US"/>
              <a:t>  try {  </a:t>
            </a:r>
            <a:endParaRPr lang="en-US" altLang="en-US"/>
          </a:p>
          <a:p>
            <a:pPr algn="l"/>
            <a:r>
              <a:rPr lang="en-US" altLang="en-US"/>
              <a:t>    await FirebaseAuth.instance.createUserWithEmailAndPassword(  </a:t>
            </a:r>
            <a:endParaRPr lang="en-US" altLang="en-US"/>
          </a:p>
          <a:p>
            <a:pPr algn="l"/>
            <a:r>
              <a:rPr lang="en-US" altLang="en-US"/>
              <a:t>      email: email,  </a:t>
            </a:r>
            <a:endParaRPr lang="en-US" altLang="en-US"/>
          </a:p>
          <a:p>
            <a:pPr algn="l"/>
            <a:r>
              <a:rPr lang="en-US" altLang="en-US"/>
              <a:t>      password: password,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  print("User registered successfully!");  </a:t>
            </a:r>
            <a:endParaRPr lang="en-US" altLang="en-US"/>
          </a:p>
          <a:p>
            <a:pPr algn="l"/>
            <a:r>
              <a:rPr lang="en-US" altLang="en-US"/>
              <a:t>  } catch (e) {  </a:t>
            </a:r>
            <a:endParaRPr lang="en-US" altLang="en-US"/>
          </a:p>
          <a:p>
            <a:pPr algn="l"/>
            <a:r>
              <a:rPr lang="en-US" altLang="en-US"/>
              <a:t>    print("Error: $e");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Firebase Authentication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Sign-In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29083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signIn(String email, String password) async {  </a:t>
            </a:r>
            <a:endParaRPr lang="en-US" altLang="en-US"/>
          </a:p>
          <a:p>
            <a:pPr algn="l"/>
            <a:r>
              <a:rPr lang="en-US" altLang="en-US"/>
              <a:t>  try {  </a:t>
            </a:r>
            <a:endParaRPr lang="en-US" altLang="en-US"/>
          </a:p>
          <a:p>
            <a:pPr algn="l"/>
            <a:r>
              <a:rPr lang="en-US" altLang="en-US"/>
              <a:t>    await FirebaseAuth.instance.signInWithEmailAndPassword(  </a:t>
            </a:r>
            <a:endParaRPr lang="en-US" altLang="en-US"/>
          </a:p>
          <a:p>
            <a:pPr algn="l"/>
            <a:r>
              <a:rPr lang="en-US" altLang="en-US"/>
              <a:t>      email: email,  </a:t>
            </a:r>
            <a:endParaRPr lang="en-US" altLang="en-US"/>
          </a:p>
          <a:p>
            <a:pPr algn="l"/>
            <a:r>
              <a:rPr lang="en-US" altLang="en-US"/>
              <a:t>      password: password,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  print("User logged in successfully!");  </a:t>
            </a:r>
            <a:endParaRPr lang="en-US" altLang="en-US"/>
          </a:p>
          <a:p>
            <a:pPr algn="l"/>
            <a:r>
              <a:rPr lang="en-US" altLang="en-US"/>
              <a:t>  } catch (e) {  </a:t>
            </a:r>
            <a:endParaRPr lang="en-US" altLang="en-US"/>
          </a:p>
          <a:p>
            <a:pPr algn="l"/>
            <a:r>
              <a:rPr lang="en-US" altLang="en-US"/>
              <a:t>    print("Error: $e");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Firebase Authentication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Sign-Out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1277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signOut() async {  </a:t>
            </a:r>
            <a:endParaRPr lang="en-US" altLang="en-US"/>
          </a:p>
          <a:p>
            <a:pPr algn="l"/>
            <a:r>
              <a:rPr lang="en-US" altLang="en-US"/>
              <a:t>  await FirebaseAuth.instance.signOut();  </a:t>
            </a:r>
            <a:endParaRPr lang="en-US" altLang="en-US"/>
          </a:p>
          <a:p>
            <a:pPr algn="l"/>
            <a:r>
              <a:rPr lang="en-US" altLang="en-US"/>
              <a:t>  print("User signed out.");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Firestore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Firestore Database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Firestore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NoSQL cloud database by Firebase.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Stores data in collections and documents.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Writing Data to Firestore </a:t>
            </a:r>
            <a:r>
              <a:rPr lang="en-US" altLang="en-US">
                <a:sym typeface="+mn-ea"/>
              </a:rPr>
              <a:t>Example: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67200"/>
            <a:ext cx="6908800" cy="24301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'package:cloud_firestore/cloud_firestore.dart';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addData() async {  </a:t>
            </a:r>
            <a:endParaRPr lang="en-US" altLang="en-US"/>
          </a:p>
          <a:p>
            <a:pPr algn="l"/>
            <a:r>
              <a:rPr lang="en-US" altLang="en-US"/>
              <a:t>  await FirebaseFirestore.instance.collection('users').add({  </a:t>
            </a:r>
            <a:endParaRPr lang="en-US" altLang="en-US"/>
          </a:p>
          <a:p>
            <a:pPr algn="l"/>
            <a:r>
              <a:rPr lang="en-US" altLang="en-US"/>
              <a:t>    'name': 'John Doe',  </a:t>
            </a:r>
            <a:endParaRPr lang="en-US" altLang="en-US"/>
          </a:p>
          <a:p>
            <a:pPr algn="l"/>
            <a:r>
              <a:rPr lang="en-US" altLang="en-US"/>
              <a:t>    'email': 'johndoe@example.com',  </a:t>
            </a:r>
            <a:endParaRPr lang="en-US" altLang="en-US"/>
          </a:p>
          <a:p>
            <a:pPr algn="l"/>
            <a:r>
              <a:rPr lang="en-US" altLang="en-US"/>
              <a:t>    'age': 30,  </a:t>
            </a:r>
            <a:endParaRPr lang="en-US" altLang="en-US"/>
          </a:p>
          <a:p>
            <a:pPr algn="l"/>
            <a:r>
              <a:rPr lang="en-US" altLang="en-US"/>
              <a:t>  });  </a:t>
            </a:r>
            <a:endParaRPr lang="en-US" altLang="en-US"/>
          </a:p>
          <a:p>
            <a:pPr algn="l"/>
            <a:r>
              <a:rPr lang="en-US" altLang="en-US"/>
              <a:t>  print("Data added successfully!");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Firestore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Reading Data from Firestore </a:t>
            </a:r>
            <a:r>
              <a:rPr lang="en-US" altLang="en-US">
                <a:sym typeface="+mn-ea"/>
              </a:rPr>
              <a:t>Example:</a:t>
            </a:r>
            <a:endParaRPr lang="en-US" altLang="en-US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635"/>
            <a:ext cx="6908800" cy="15379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fetchData() async {  </a:t>
            </a:r>
            <a:endParaRPr lang="en-US" altLang="en-US"/>
          </a:p>
          <a:p>
            <a:pPr algn="l"/>
            <a:r>
              <a:rPr lang="en-US" altLang="en-US"/>
              <a:t>  final snapshot = await FirebaseFirestore.instance.collection('users').get();  </a:t>
            </a:r>
            <a:endParaRPr lang="en-US" altLang="en-US"/>
          </a:p>
          <a:p>
            <a:pPr algn="l"/>
            <a:r>
              <a:rPr lang="en-US" altLang="en-US"/>
              <a:t>  for (var doc in snapshot.docs) {  </a:t>
            </a:r>
            <a:endParaRPr lang="en-US" altLang="en-US"/>
          </a:p>
          <a:p>
            <a:pPr algn="l"/>
            <a:r>
              <a:rPr lang="en-US" altLang="en-US"/>
              <a:t>    print(doc.data());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Firestore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Real-Time Updates </a:t>
            </a:r>
            <a:r>
              <a:rPr lang="en-US" altLang="en-US">
                <a:sym typeface="+mn-ea"/>
              </a:rPr>
              <a:t>Example:</a:t>
            </a:r>
            <a:endParaRPr lang="en-US" altLang="en-US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635"/>
            <a:ext cx="6908800" cy="18516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>
                <a:sym typeface="+mn-ea"/>
              </a:rPr>
              <a:t>void listenToData() {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FirebaseFirestore.instance.collection('users').snapshots().listen((snapshot) {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  for (var doc in snapshot.docs) {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    print(doc.data());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  }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});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 a "Notes App" with: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User authentication.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Firestore database for storing notes (fields: title, content, timestamp).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Provide options to edit and delete notes.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Firebase?, Why Use Firebase?, Create a Firebase Project.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Firebase Authentication.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Firebase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Firebase Authentication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Firestore, Writing Data to Firestore.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Firestore Database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Firebase?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Firebase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Firebase?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platform by Google for building and managing mobile and web applications.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Core services: Authentication, Realtime Database, Firestore, Storage, and Hosting.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Why Use Firebase?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Real-time database and scalable storage solutions.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Simplifies backend functionality.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Cross-platform support for Android, iOS, and web.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Firebase in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Firebase packages: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firebase_core: Core Firebase setup.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firebase_auth: Authentication.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cloud_firestore: Firestore database.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Firebase in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Firebase Project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Go to Firebase Console.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new project and register the app for Android and iOS.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Configure Firebase for Flutter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google-services.json (for Android) and GoogleService-Info.plist (for iOS) files.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Modify build.gradle files for Android.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Install Firebase packages in pubspec.yaml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Firebase in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445" y="2789555"/>
            <a:ext cx="8284210" cy="23806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Initialize Firebase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Or Use CMD commands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85820"/>
            <a:ext cx="6908800" cy="17011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'package:firebase_core/firebase_core.dart';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async {  </a:t>
            </a:r>
            <a:endParaRPr lang="en-US" altLang="en-US"/>
          </a:p>
          <a:p>
            <a:pPr algn="l"/>
            <a:r>
              <a:rPr lang="en-US" altLang="en-US"/>
              <a:t>  WidgetsFlutterBinding.ensureInitialized();  </a:t>
            </a:r>
            <a:endParaRPr lang="en-US" altLang="en-US"/>
          </a:p>
          <a:p>
            <a:pPr algn="l"/>
            <a:r>
              <a:rPr lang="en-US" altLang="en-US"/>
              <a:t>  await Firebase.initializeApp();  </a:t>
            </a:r>
            <a:endParaRPr lang="en-US" altLang="en-US"/>
          </a:p>
          <a:p>
            <a:pPr algn="l"/>
            <a:r>
              <a:rPr lang="en-US" altLang="en-US"/>
              <a:t>  runApp(MyApp());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655945"/>
            <a:ext cx="6908800" cy="11061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firebase login</a:t>
            </a:r>
            <a:endParaRPr lang="en-US" altLang="en-US"/>
          </a:p>
          <a:p>
            <a:pPr algn="l"/>
            <a:r>
              <a:rPr lang="en-US" altLang="en-US"/>
              <a:t>dart pub global activate flutterfire_cli</a:t>
            </a:r>
            <a:endParaRPr lang="en-US" altLang="en-US"/>
          </a:p>
          <a:p>
            <a:pPr algn="l"/>
            <a:r>
              <a:rPr lang="en-US" altLang="en-US"/>
              <a:t>flutter pub add firebase_core</a:t>
            </a:r>
            <a:endParaRPr lang="en-US" altLang="en-US"/>
          </a:p>
          <a:p>
            <a:pPr algn="l"/>
            <a:r>
              <a:rPr lang="en-US" altLang="en-US"/>
              <a:t>flutterfire configure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4950</Words>
  <Application>WPS Presentation</Application>
  <PresentationFormat/>
  <Paragraphs>283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Firestore Database</vt:lpstr>
      <vt:lpstr>Introduction to Firebase.</vt:lpstr>
      <vt:lpstr>What is Firebase?</vt:lpstr>
      <vt:lpstr>Firebase in Flutter</vt:lpstr>
      <vt:lpstr>Setting Up Firebase in Flutter</vt:lpstr>
      <vt:lpstr>Setting Up Firebase in Flutter</vt:lpstr>
      <vt:lpstr>Firebase Authentication.</vt:lpstr>
      <vt:lpstr>Overview of Firebase Authentication</vt:lpstr>
      <vt:lpstr>Overview of Firebase Authentication</vt:lpstr>
      <vt:lpstr>Overview of Firebase Authentication</vt:lpstr>
      <vt:lpstr>Firestore Database.</vt:lpstr>
      <vt:lpstr>Introduction to Firestore</vt:lpstr>
      <vt:lpstr>Introduction to Firestore</vt:lpstr>
      <vt:lpstr>Introduction to Firestore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54</cp:revision>
  <dcterms:created xsi:type="dcterms:W3CDTF">2024-08-09T15:20:00Z</dcterms:created>
  <dcterms:modified xsi:type="dcterms:W3CDTF">2024-12-18T13:22:46Z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