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351" r:id="rId11"/>
    <p:sldId id="749" r:id="rId12"/>
    <p:sldId id="900" r:id="rId13"/>
    <p:sldId id="901" r:id="rId14"/>
    <p:sldId id="361" r:id="rId15"/>
    <p:sldId id="753" r:id="rId16"/>
    <p:sldId id="888" r:id="rId17"/>
    <p:sldId id="902" r:id="rId18"/>
    <p:sldId id="394" r:id="rId19"/>
    <p:sldId id="397" r:id="rId20"/>
    <p:sldId id="398" r:id="rId21"/>
    <p:sldId id="399" r:id="rId22"/>
    <p:sldId id="400" r:id="rId23"/>
    <p:sldId id="401" r:id="rId24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/>
      <p:regular r:id="rId31"/>
      <p:italic r:id="rId32"/>
      <p:boldItalic r:id="rId33"/>
    </p:embeddedFont>
    <p:embeddedFont>
      <p:font typeface="Homemade Apple" panose="02000000000000000000"/>
      <p:regular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25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Firebase Integration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Reading Data &amp; Updating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Reading Data </a:t>
            </a:r>
            <a:r>
              <a:rPr lang="en-US" altLang="en-US"/>
              <a:t>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Updating Data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sym typeface="+mn-ea"/>
              </a:rPr>
              <a:t>Example:</a:t>
            </a: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2198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databaseRef.child("users").onValue.listen((event) {  </a:t>
            </a:r>
            <a:endParaRPr lang="en-US" altLang="en-US"/>
          </a:p>
          <a:p>
            <a:pPr algn="l"/>
            <a:r>
              <a:rPr lang="en-US" altLang="en-US"/>
              <a:t>  final data = event.snapshot.value;  </a:t>
            </a:r>
            <a:endParaRPr lang="en-US" altLang="en-US"/>
          </a:p>
          <a:p>
            <a:pPr algn="l"/>
            <a:r>
              <a:rPr lang="en-US" altLang="en-US"/>
              <a:t>  print("Data: $data");  </a:t>
            </a:r>
            <a:endParaRPr lang="en-US" altLang="en-US"/>
          </a:p>
          <a:p>
            <a:pPr algn="l"/>
            <a:r>
              <a:rPr lang="en-US" altLang="en-US"/>
              <a:t>})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22545"/>
            <a:ext cx="6908800" cy="16363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updateData() async {  </a:t>
            </a:r>
            <a:endParaRPr lang="en-US" altLang="en-US"/>
          </a:p>
          <a:p>
            <a:pPr algn="l"/>
            <a:r>
              <a:rPr lang="en-US" altLang="en-US"/>
              <a:t>  await databaseRef.child("users").update({  </a:t>
            </a:r>
            <a:endParaRPr lang="en-US" altLang="en-US"/>
          </a:p>
          <a:p>
            <a:pPr algn="l"/>
            <a:r>
              <a:rPr lang="en-US" altLang="en-US"/>
              <a:t>    'age': 31,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  print("Data updated successfully!");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Deleting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2198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deleteData() async {  </a:t>
            </a:r>
            <a:endParaRPr lang="en-US" altLang="en-US"/>
          </a:p>
          <a:p>
            <a:pPr algn="l"/>
            <a:r>
              <a:rPr lang="en-US" altLang="en-US"/>
              <a:t>  await databaseRef.child("users").remove();  </a:t>
            </a:r>
            <a:endParaRPr lang="en-US" altLang="en-US"/>
          </a:p>
          <a:p>
            <a:pPr algn="l"/>
            <a:r>
              <a:rPr lang="en-US" altLang="en-US"/>
              <a:t>  print("Data deleted successfully!");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Push Notifications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Firebase Cloud Messaging (Push Notifications)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Push Notifications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Firebase Cloud Messaging (FCM) enables you to send messages and notifications to clients.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Useful for updates, reminders, and alerts.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FCM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Enable FCM in Firebase Console.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google-services.json for Android and GoogleService-Info.plist for iOS.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Configure FCM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Adding FCM Package in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Initialization in main.dart: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44925"/>
            <a:ext cx="6908800" cy="28403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'package:firebase_messaging/firebase_messaging.dart';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WidgetsFlutterBinding.ensureInitialized();  </a:t>
            </a:r>
            <a:endParaRPr lang="en-US" altLang="en-US"/>
          </a:p>
          <a:p>
            <a:pPr algn="l"/>
            <a:r>
              <a:rPr lang="en-US" altLang="en-US"/>
              <a:t>  await Firebase.initializeApp();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FirebaseMessaging messaging = FirebaseMessaging.instance;  </a:t>
            </a:r>
            <a:endParaRPr lang="en-US" altLang="en-US"/>
          </a:p>
          <a:p>
            <a:pPr algn="l"/>
            <a:r>
              <a:rPr lang="en-US" altLang="en-US"/>
              <a:t>  String? token = await messaging.getToken();  </a:t>
            </a:r>
            <a:endParaRPr lang="en-US" altLang="en-US"/>
          </a:p>
          <a:p>
            <a:pPr algn="l"/>
            <a:r>
              <a:rPr lang="en-US" altLang="en-US"/>
              <a:t>  print("FCM Token: $token");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Configure FCM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Listen to Messages: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Sending Notifications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Firebase Console for manual testing.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a server-side script or Postman for advanced use cases.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68040"/>
            <a:ext cx="6908800" cy="17900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FirebaseMessaging.onMessage.listen((RemoteMessage message) {  </a:t>
            </a:r>
            <a:endParaRPr lang="en-US" altLang="en-US"/>
          </a:p>
          <a:p>
            <a:pPr algn="l"/>
            <a:r>
              <a:rPr lang="en-US" altLang="en-US"/>
              <a:t>  print('Message data: ${message.data}');  </a:t>
            </a:r>
            <a:endParaRPr lang="en-US" altLang="en-US"/>
          </a:p>
          <a:p>
            <a:pPr algn="l"/>
            <a:r>
              <a:rPr lang="en-US" altLang="en-US"/>
              <a:t>  if (message.notification != null) {  </a:t>
            </a:r>
            <a:endParaRPr lang="en-US" altLang="en-US"/>
          </a:p>
          <a:p>
            <a:pPr algn="l"/>
            <a:r>
              <a:rPr lang="en-US" altLang="en-US"/>
              <a:t>    print('Notification title: ${message.notification!.title}');  </a:t>
            </a:r>
            <a:endParaRPr lang="en-US" altLang="en-US"/>
          </a:p>
          <a:p>
            <a:pPr algn="l"/>
            <a:r>
              <a:rPr lang="en-US" altLang="en-US"/>
              <a:t>    print('Notification body: ${message.notification!.body}');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"Real-Time Chat App"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Firebase Realtime Database for storing messages.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FCM for sending notifications when a new message is received.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Firebase Realtime Database?, Setting Up Firebase Realtime Database.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Writing Data, Reading Data, Updating Data, Deleting Data.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Firebase Realtime Database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CRUD Operations with Realtime Database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Push Notifications, Configure FCM.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Firebase Cloud Messaging (Push Notifications)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Firebase Realtime Database?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Firebase Realtime Database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Firebase Realtime Database?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NoSQL database for storing and syncing data in real time.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Uses JSON tree structure.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Data is synced across all clients in real-time.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Firebase Realtime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Enable Realtime Database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Go to the Firebase Console.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Select the Realtime Database tab.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Enable the database and set the rules for read/write permissions.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Firebase Realtime Database to Flutter.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Initialize the Database (Like previous lecture)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Writing Data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CRUD Operations with Realtime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Writing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4403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databaseRef = FirebaseDatabase.instance.ref();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writeData() async {  </a:t>
            </a:r>
            <a:endParaRPr lang="en-US" altLang="en-US"/>
          </a:p>
          <a:p>
            <a:pPr algn="l"/>
            <a:r>
              <a:rPr lang="en-US" altLang="en-US"/>
              <a:t>  await databaseRef.child("users").set({  </a:t>
            </a:r>
            <a:endParaRPr lang="en-US" altLang="en-US"/>
          </a:p>
          <a:p>
            <a:pPr algn="l"/>
            <a:r>
              <a:rPr lang="en-US" altLang="en-US"/>
              <a:t>    'name': 'John Doe',  </a:t>
            </a:r>
            <a:endParaRPr lang="en-US" altLang="en-US"/>
          </a:p>
          <a:p>
            <a:pPr algn="l"/>
            <a:r>
              <a:rPr lang="en-US" altLang="en-US"/>
              <a:t>    'age': 30,  </a:t>
            </a:r>
            <a:endParaRPr lang="en-US" altLang="en-US"/>
          </a:p>
          <a:p>
            <a:pPr algn="l"/>
            <a:r>
              <a:rPr lang="en-US" altLang="en-US"/>
              <a:t>    'email': 'johndoe@example.com',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  print("Data written successfully!");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WPS Presentation</Application>
  <PresentationFormat/>
  <Paragraphs>240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Firebase Cloud Messaging (Push Notifications)</vt:lpstr>
      <vt:lpstr>Introduction to Firebase Realtime Database.</vt:lpstr>
      <vt:lpstr>What is Firebase Realtime Database?</vt:lpstr>
      <vt:lpstr>Setting Up Firebase Realtime Database</vt:lpstr>
      <vt:lpstr>CRUD Operations with Realtime Database.</vt:lpstr>
      <vt:lpstr>Writing Data</vt:lpstr>
      <vt:lpstr>Reading Data &amp; Updating Data</vt:lpstr>
      <vt:lpstr>Deleting Data</vt:lpstr>
      <vt:lpstr>Firebase Cloud Messaging (Push Notifications).</vt:lpstr>
      <vt:lpstr>Introduction to Push Notifications</vt:lpstr>
      <vt:lpstr>Configure FCM</vt:lpstr>
      <vt:lpstr>Configure FCM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55</cp:revision>
  <dcterms:created xsi:type="dcterms:W3CDTF">2024-08-09T15:20:00Z</dcterms:created>
  <dcterms:modified xsi:type="dcterms:W3CDTF">2024-12-18T13:22:34Z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