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883" r:id="rId10"/>
    <p:sldId id="912" r:id="rId11"/>
    <p:sldId id="913" r:id="rId12"/>
    <p:sldId id="351" r:id="rId13"/>
    <p:sldId id="749" r:id="rId14"/>
    <p:sldId id="914" r:id="rId15"/>
    <p:sldId id="915" r:id="rId16"/>
    <p:sldId id="361" r:id="rId17"/>
    <p:sldId id="753" r:id="rId18"/>
    <p:sldId id="916" r:id="rId19"/>
    <p:sldId id="917" r:id="rId20"/>
    <p:sldId id="918" r:id="rId21"/>
    <p:sldId id="919" r:id="rId22"/>
    <p:sldId id="394" r:id="rId23"/>
    <p:sldId id="397" r:id="rId24"/>
    <p:sldId id="398" r:id="rId25"/>
    <p:sldId id="399" r:id="rId26"/>
    <p:sldId id="400" r:id="rId27"/>
    <p:sldId id="401" r:id="rId28"/>
  </p:sldIdLst>
  <p:sldSz cx="12192000" cy="6858000"/>
  <p:notesSz cx="6858000" cy="9144000"/>
  <p:embeddedFontLst>
    <p:embeddedFont>
      <p:font typeface="Calistoga"/>
      <p:regular r:id="rId32"/>
    </p:embeddedFont>
    <p:embeddedFont>
      <p:font typeface="Antic Slab"/>
      <p:regular r:id="rId33"/>
    </p:embeddedFont>
    <p:embeddedFont>
      <p:font typeface="Poppins"/>
      <p:regular r:id="rId34"/>
      <p:italic r:id="rId35"/>
      <p:boldItalic r:id="rId36"/>
    </p:embeddedFont>
    <p:embeddedFont>
      <p:font typeface="Homemade Apple" panose="02000000000000000000"/>
      <p:regular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04"/>
        <p:guide pos="38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notesSlide" Target="../notesSlides/notesSlide24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6.xml"/><Relationship Id="rId2" Type="http://schemas.openxmlformats.org/officeDocument/2006/relationships/hyperlink" Target="https://supabase.com/" TargetMode="Externa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26</a:t>
            </a:r>
            <a:r>
              <a:rPr lang="en-GB"/>
              <a:t>:</a:t>
            </a:r>
            <a:r>
              <a:t> </a:t>
            </a:r>
            <a:r>
              <a:rPr lang="en-US" altLang="en-US"/>
              <a:t>Supabase </a:t>
            </a:r>
            <a:r>
              <a:rPr lang="en-US" altLang="en-US"/>
              <a:t>Integration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User Signup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Authentication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User Signup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27444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signUp(String email, String password) async {  </a:t>
            </a:r>
            <a:endParaRPr lang="en-US" altLang="en-US"/>
          </a:p>
          <a:p>
            <a:pPr algn="l"/>
            <a:r>
              <a:rPr lang="en-US" altLang="en-US"/>
              <a:t>  final response = await Supabase.instance.client.auth.signUp(  </a:t>
            </a:r>
            <a:endParaRPr lang="en-US" altLang="en-US"/>
          </a:p>
          <a:p>
            <a:pPr algn="l"/>
            <a:r>
              <a:rPr lang="en-US" altLang="en-US"/>
              <a:t>    email: email,  </a:t>
            </a:r>
            <a:endParaRPr lang="en-US" altLang="en-US"/>
          </a:p>
          <a:p>
            <a:pPr algn="l"/>
            <a:r>
              <a:rPr lang="en-US" altLang="en-US"/>
              <a:t>    password: password,  </a:t>
            </a:r>
            <a:endParaRPr lang="en-US" altLang="en-US"/>
          </a:p>
          <a:p>
            <a:pPr algn="l"/>
            <a:r>
              <a:rPr lang="en-US" altLang="en-US"/>
              <a:t>  );  </a:t>
            </a:r>
            <a:endParaRPr lang="en-US" altLang="en-US"/>
          </a:p>
          <a:p>
            <a:pPr algn="l"/>
            <a:r>
              <a:rPr lang="en-US" altLang="en-US"/>
              <a:t>  if (response.user != null) {  </a:t>
            </a:r>
            <a:endParaRPr lang="en-US" altLang="en-US"/>
          </a:p>
          <a:p>
            <a:pPr algn="l"/>
            <a:r>
              <a:rPr lang="en-US" altLang="en-US"/>
              <a:t>    print('Signup successful: ${response.user!.email}');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print('Signup error: ${response.error?.message}');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User Login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27444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signIn(String email, String password) async {  </a:t>
            </a:r>
            <a:endParaRPr lang="en-US" altLang="en-US"/>
          </a:p>
          <a:p>
            <a:pPr algn="l"/>
            <a:r>
              <a:rPr lang="en-US" altLang="en-US"/>
              <a:t>  final response = await Supabase.instance.client.auth.signInWithPassword(  </a:t>
            </a:r>
            <a:endParaRPr lang="en-US" altLang="en-US"/>
          </a:p>
          <a:p>
            <a:pPr algn="l"/>
            <a:r>
              <a:rPr lang="en-US" altLang="en-US"/>
              <a:t>    email: email,  </a:t>
            </a:r>
            <a:endParaRPr lang="en-US" altLang="en-US"/>
          </a:p>
          <a:p>
            <a:pPr algn="l"/>
            <a:r>
              <a:rPr lang="en-US" altLang="en-US"/>
              <a:t>    password: password,  </a:t>
            </a:r>
            <a:endParaRPr lang="en-US" altLang="en-US"/>
          </a:p>
          <a:p>
            <a:pPr algn="l"/>
            <a:r>
              <a:rPr lang="en-US" altLang="en-US"/>
              <a:t>  );  </a:t>
            </a:r>
            <a:endParaRPr lang="en-US" altLang="en-US"/>
          </a:p>
          <a:p>
            <a:pPr algn="l"/>
            <a:r>
              <a:rPr lang="en-US" altLang="en-US"/>
              <a:t>  if (response.user != null) {  </a:t>
            </a:r>
            <a:endParaRPr lang="en-US" altLang="en-US"/>
          </a:p>
          <a:p>
            <a:pPr algn="l"/>
            <a:r>
              <a:rPr lang="en-US" altLang="en-US"/>
              <a:t>    print('Login successful: ${response.user!.email}');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print('Login error: ${response.error?.message}');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User Logout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2903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signOut() async {  </a:t>
            </a:r>
            <a:endParaRPr lang="en-US" altLang="en-US"/>
          </a:p>
          <a:p>
            <a:pPr algn="l"/>
            <a:r>
              <a:rPr lang="en-US" altLang="en-US"/>
              <a:t>  await Supabase.instance.client.auth.signOut();  </a:t>
            </a:r>
            <a:endParaRPr lang="en-US" altLang="en-US"/>
          </a:p>
          <a:p>
            <a:pPr algn="l"/>
            <a:r>
              <a:rPr lang="en-US" altLang="en-US"/>
              <a:t>  print('User logged out successfully');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Database Integration with Supabase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Database Integration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Database Integration with Supabase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Go to the database section in the Supabase dashboard.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table (e.g., tasks) with fields: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id (auto-increment)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title (text)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description (text)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isCompleted (boolean)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Fetch Data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27444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Future&lt;List&lt;Map&lt;String, dynamic&gt;&gt;&gt; fetchTasks() async {  </a:t>
            </a:r>
            <a:endParaRPr lang="en-US" altLang="en-US"/>
          </a:p>
          <a:p>
            <a:pPr algn="l"/>
            <a:r>
              <a:rPr lang="en-US" altLang="en-US"/>
              <a:t>  final response = await Supabase.instance.client  </a:t>
            </a:r>
            <a:endParaRPr lang="en-US" altLang="en-US"/>
          </a:p>
          <a:p>
            <a:pPr algn="l"/>
            <a:r>
              <a:rPr lang="en-US" altLang="en-US"/>
              <a:t>      .from('tasks')  </a:t>
            </a:r>
            <a:endParaRPr lang="en-US" altLang="en-US"/>
          </a:p>
          <a:p>
            <a:pPr algn="l"/>
            <a:r>
              <a:rPr lang="en-US" altLang="en-US"/>
              <a:t>      .select()  </a:t>
            </a:r>
            <a:endParaRPr lang="en-US" altLang="en-US"/>
          </a:p>
          <a:p>
            <a:pPr algn="l"/>
            <a:r>
              <a:rPr lang="en-US" altLang="en-US"/>
              <a:t>      .execute();  </a:t>
            </a:r>
            <a:endParaRPr lang="en-US" altLang="en-US"/>
          </a:p>
          <a:p>
            <a:pPr algn="l"/>
            <a:r>
              <a:rPr lang="en-US" altLang="en-US"/>
              <a:t>  if (response.error == null) {  </a:t>
            </a:r>
            <a:endParaRPr lang="en-US" altLang="en-US"/>
          </a:p>
          <a:p>
            <a:pPr algn="l"/>
            <a:r>
              <a:rPr lang="en-US" altLang="en-US"/>
              <a:t>    return List&lt;Map&lt;String, dynamic&gt;&gt;.from(response.data);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throw Exception('Error fetching tasks: ${response.error!.message}');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Insert Data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57880"/>
            <a:ext cx="6908800" cy="34258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addTask(String title, String description) async {  </a:t>
            </a:r>
            <a:endParaRPr lang="en-US" altLang="en-US"/>
          </a:p>
          <a:p>
            <a:pPr algn="l"/>
            <a:r>
              <a:rPr lang="en-US" altLang="en-US"/>
              <a:t>  final response = await Supabase.instance.client  </a:t>
            </a:r>
            <a:endParaRPr lang="en-US" altLang="en-US"/>
          </a:p>
          <a:p>
            <a:pPr algn="l"/>
            <a:r>
              <a:rPr lang="en-US" altLang="en-US"/>
              <a:t>      .from('tasks')  </a:t>
            </a:r>
            <a:endParaRPr lang="en-US" altLang="en-US"/>
          </a:p>
          <a:p>
            <a:pPr algn="l"/>
            <a:r>
              <a:rPr lang="en-US" altLang="en-US"/>
              <a:t>      .insert({  </a:t>
            </a:r>
            <a:endParaRPr lang="en-US" altLang="en-US"/>
          </a:p>
          <a:p>
            <a:pPr algn="l"/>
            <a:r>
              <a:rPr lang="en-US" altLang="en-US"/>
              <a:t>        'title': title,  </a:t>
            </a:r>
            <a:endParaRPr lang="en-US" altLang="en-US"/>
          </a:p>
          <a:p>
            <a:pPr algn="l"/>
            <a:r>
              <a:rPr lang="en-US" altLang="en-US"/>
              <a:t>        'description': description,  </a:t>
            </a:r>
            <a:endParaRPr lang="en-US" altLang="en-US"/>
          </a:p>
          <a:p>
            <a:pPr algn="l"/>
            <a:r>
              <a:rPr lang="en-US" altLang="en-US"/>
              <a:t>        'isCompleted': false,  </a:t>
            </a:r>
            <a:endParaRPr lang="en-US" altLang="en-US"/>
          </a:p>
          <a:p>
            <a:pPr algn="l"/>
            <a:r>
              <a:rPr lang="en-US" altLang="en-US"/>
              <a:t>      })  </a:t>
            </a:r>
            <a:endParaRPr lang="en-US" altLang="en-US"/>
          </a:p>
          <a:p>
            <a:pPr algn="l"/>
            <a:r>
              <a:rPr lang="en-US" altLang="en-US"/>
              <a:t>      .execute();  </a:t>
            </a:r>
            <a:endParaRPr lang="en-US" altLang="en-US"/>
          </a:p>
          <a:p>
            <a:pPr algn="l"/>
            <a:r>
              <a:rPr lang="en-US" altLang="en-US"/>
              <a:t>  if (response.error == null) {  </a:t>
            </a:r>
            <a:endParaRPr lang="en-US" altLang="en-US"/>
          </a:p>
          <a:p>
            <a:pPr algn="l"/>
            <a:r>
              <a:rPr lang="en-US" altLang="en-US"/>
              <a:t>    print('Task added successfully');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print('Error adding task: ${response.error!.message}');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Update Data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57880"/>
            <a:ext cx="6908800" cy="34258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updateTask(int id, bool isCompleted) async {  </a:t>
            </a:r>
            <a:endParaRPr lang="en-US" altLang="en-US"/>
          </a:p>
          <a:p>
            <a:pPr algn="l"/>
            <a:r>
              <a:rPr lang="en-US" altLang="en-US"/>
              <a:t>  final response = await Supabase.instance.client  </a:t>
            </a:r>
            <a:endParaRPr lang="en-US" altLang="en-US"/>
          </a:p>
          <a:p>
            <a:pPr algn="l"/>
            <a:r>
              <a:rPr lang="en-US" altLang="en-US"/>
              <a:t>      .from('tasks')  </a:t>
            </a:r>
            <a:endParaRPr lang="en-US" altLang="en-US"/>
          </a:p>
          <a:p>
            <a:pPr algn="l"/>
            <a:r>
              <a:rPr lang="en-US" altLang="en-US"/>
              <a:t>      .update({  </a:t>
            </a:r>
            <a:endParaRPr lang="en-US" altLang="en-US"/>
          </a:p>
          <a:p>
            <a:pPr algn="l"/>
            <a:r>
              <a:rPr lang="en-US" altLang="en-US"/>
              <a:t>        'isCompleted': isCompleted,  </a:t>
            </a:r>
            <a:endParaRPr lang="en-US" altLang="en-US"/>
          </a:p>
          <a:p>
            <a:pPr algn="l"/>
            <a:r>
              <a:rPr lang="en-US" altLang="en-US"/>
              <a:t>      })  </a:t>
            </a:r>
            <a:endParaRPr lang="en-US" altLang="en-US"/>
          </a:p>
          <a:p>
            <a:pPr algn="l"/>
            <a:r>
              <a:rPr lang="en-US" altLang="en-US"/>
              <a:t>      .eq('id', id)  </a:t>
            </a:r>
            <a:endParaRPr lang="en-US" altLang="en-US"/>
          </a:p>
          <a:p>
            <a:pPr algn="l"/>
            <a:r>
              <a:rPr lang="en-US" altLang="en-US"/>
              <a:t>      .execute();  </a:t>
            </a:r>
            <a:endParaRPr lang="en-US" altLang="en-US"/>
          </a:p>
          <a:p>
            <a:pPr algn="l"/>
            <a:r>
              <a:rPr lang="en-US" altLang="en-US"/>
              <a:t>  if (response.error == null) {  </a:t>
            </a:r>
            <a:endParaRPr lang="en-US" altLang="en-US"/>
          </a:p>
          <a:p>
            <a:pPr algn="l"/>
            <a:r>
              <a:rPr lang="en-US" altLang="en-US"/>
              <a:t>    print('Task updated successfully');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print('Error updating task: ${response.error!.message}');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Delete Data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357880"/>
            <a:ext cx="6908800" cy="28968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deleteTask(int id) async {  </a:t>
            </a:r>
            <a:endParaRPr lang="en-US" altLang="en-US"/>
          </a:p>
          <a:p>
            <a:pPr algn="l"/>
            <a:r>
              <a:rPr lang="en-US" altLang="en-US"/>
              <a:t>  final response = await Supabase.instance.client  </a:t>
            </a:r>
            <a:endParaRPr lang="en-US" altLang="en-US"/>
          </a:p>
          <a:p>
            <a:pPr algn="l"/>
            <a:r>
              <a:rPr lang="en-US" altLang="en-US"/>
              <a:t>      .from('tasks')  </a:t>
            </a:r>
            <a:endParaRPr lang="en-US" altLang="en-US"/>
          </a:p>
          <a:p>
            <a:pPr algn="l"/>
            <a:r>
              <a:rPr lang="en-US" altLang="en-US"/>
              <a:t>      .delete()  </a:t>
            </a:r>
            <a:endParaRPr lang="en-US" altLang="en-US"/>
          </a:p>
          <a:p>
            <a:pPr algn="l"/>
            <a:r>
              <a:rPr lang="en-US" altLang="en-US"/>
              <a:t>      .eq('id', id)  </a:t>
            </a:r>
            <a:endParaRPr lang="en-US" altLang="en-US"/>
          </a:p>
          <a:p>
            <a:pPr algn="l"/>
            <a:r>
              <a:rPr lang="en-US" altLang="en-US"/>
              <a:t>      .execute();  </a:t>
            </a:r>
            <a:endParaRPr lang="en-US" altLang="en-US"/>
          </a:p>
          <a:p>
            <a:pPr algn="l"/>
            <a:r>
              <a:rPr lang="en-US" altLang="en-US"/>
              <a:t>  if (response.error == null) {  </a:t>
            </a:r>
            <a:endParaRPr lang="en-US" altLang="en-US"/>
          </a:p>
          <a:p>
            <a:pPr algn="l"/>
            <a:r>
              <a:rPr lang="en-US" altLang="en-US"/>
              <a:t>    print('Task deleted successfully');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print('Error deleting task: ${response.error!.message}');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Build a "Note-Taking App" with: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Supabase authentication for multiple users.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 database to store user-specific notes.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Supabase?, Why Supabase?, Setting Up Supabase.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User Signup, User Login, User Logout.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Supabase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Authentication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Create a Table in Supabase, Fetch Data, Insert Data, Update Data, Delete Data.</a:t>
            </a:r>
            <a:endParaRPr lang="en-US" alt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Database Integration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Supabase?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Supabase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Supabase?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Open-source Firebase alternative.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Offers backend-as-a-service functionalities, including: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Authentication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Database (PostgreSQL)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Storage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Real-time subscriptions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Supabase?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Simple integration with Flutter.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Open-source and highly scalable.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Real-time capabilities with PostgreSQL.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Supabase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Supabase Account and Project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Sign up at </a:t>
            </a:r>
            <a:r>
              <a:rPr lang="en-US" altLang="en-US">
                <a:hlinkClick r:id="rId2" action="ppaction://hlinkfile"/>
              </a:rPr>
              <a:t>Supabase</a:t>
            </a:r>
            <a:r>
              <a:rPr lang="en-US" altLang="en-US"/>
              <a:t>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new project and configure the database.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Note the API URL and Key from the project settings.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Supabase Packages to pubspec.yaml.</a:t>
            </a:r>
            <a:endParaRPr lang="en-US" alt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Setting Up Supabase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Initialize Supabase: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24403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'package:supabase_flutter/supabase_flutter.dart';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async {  </a:t>
            </a:r>
            <a:endParaRPr lang="en-US" altLang="en-US"/>
          </a:p>
          <a:p>
            <a:pPr algn="l"/>
            <a:r>
              <a:rPr lang="en-US" altLang="en-US"/>
              <a:t>  WidgetsFlutterBinding.ensureInitialized();  </a:t>
            </a:r>
            <a:endParaRPr lang="en-US" altLang="en-US"/>
          </a:p>
          <a:p>
            <a:pPr algn="l"/>
            <a:r>
              <a:rPr lang="en-US" altLang="en-US"/>
              <a:t>  await Supabase.initialize(  </a:t>
            </a:r>
            <a:endParaRPr lang="en-US" altLang="en-US"/>
          </a:p>
          <a:p>
            <a:pPr algn="l"/>
            <a:r>
              <a:rPr lang="en-US" altLang="en-US"/>
              <a:t>    url: 'YOUR_SUPABASE_URL',  </a:t>
            </a:r>
            <a:endParaRPr lang="en-US" altLang="en-US"/>
          </a:p>
          <a:p>
            <a:pPr algn="l"/>
            <a:r>
              <a:rPr lang="en-US" altLang="en-US"/>
              <a:t>    anonKey: 'YOUR_SUPABASE_ANON_KEY',  </a:t>
            </a:r>
            <a:endParaRPr lang="en-US" altLang="en-US"/>
          </a:p>
          <a:p>
            <a:pPr algn="l"/>
            <a:r>
              <a:rPr lang="en-US" altLang="en-US"/>
              <a:t>  );  </a:t>
            </a:r>
            <a:endParaRPr lang="en-US" altLang="en-US"/>
          </a:p>
          <a:p>
            <a:pPr algn="l"/>
            <a:r>
              <a:rPr lang="en-US" altLang="en-US"/>
              <a:t>  runApp(MyApp());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5405</Words>
  <Application>WPS Presentation</Application>
  <PresentationFormat/>
  <Paragraphs>303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Database Integration</vt:lpstr>
      <vt:lpstr>Introduction to Supabase.</vt:lpstr>
      <vt:lpstr>What is Supabase?</vt:lpstr>
      <vt:lpstr>Why Supabase?</vt:lpstr>
      <vt:lpstr>Setting Up Supabase</vt:lpstr>
      <vt:lpstr>Setting Up Supabase</vt:lpstr>
      <vt:lpstr>Authentication.</vt:lpstr>
      <vt:lpstr>User Signup</vt:lpstr>
      <vt:lpstr>User Login</vt:lpstr>
      <vt:lpstr>User Logout</vt:lpstr>
      <vt:lpstr>Database Integration.</vt:lpstr>
      <vt:lpstr>Database Integration with Supabase</vt:lpstr>
      <vt:lpstr>Fetch Data</vt:lpstr>
      <vt:lpstr>Insert Data</vt:lpstr>
      <vt:lpstr>Update Data</vt:lpstr>
      <vt:lpstr>Delete Data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55</cp:revision>
  <dcterms:created xsi:type="dcterms:W3CDTF">2024-08-09T15:20:00Z</dcterms:created>
  <dcterms:modified xsi:type="dcterms:W3CDTF">2024-12-18T13:22:23Z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