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83" r:id="rId10"/>
    <p:sldId id="351" r:id="rId11"/>
    <p:sldId id="749" r:id="rId12"/>
    <p:sldId id="930" r:id="rId13"/>
    <p:sldId id="931" r:id="rId14"/>
    <p:sldId id="361" r:id="rId15"/>
    <p:sldId id="753" r:id="rId16"/>
    <p:sldId id="943" r:id="rId17"/>
    <p:sldId id="916" r:id="rId18"/>
    <p:sldId id="917" r:id="rId19"/>
    <p:sldId id="394" r:id="rId20"/>
    <p:sldId id="397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/>
      <p:regular r:id="rId31"/>
      <p:italic r:id="rId32"/>
      <p:boldItalic r:id="rId33"/>
    </p:embeddedFont>
    <p:embeddedFont>
      <p:font typeface="Homemade Apple" panose="02000000000000000000"/>
      <p:regular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04"/>
        <p:guide pos="38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28</a:t>
            </a:r>
            <a:r>
              <a:rPr lang="en-GB"/>
              <a:t>:</a:t>
            </a:r>
            <a:r>
              <a:t> </a:t>
            </a:r>
            <a:r>
              <a:rPr lang="en-US" altLang="en-US"/>
              <a:t>Isolation and Improving Performance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Memory Management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Best Practices for Managing Memory: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Avoid Retaining Widgets: Dispose of controllers like ScrollController and TextEditingController when not needed.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Stateless Widgets: Prefer stateless widgets when state is not required.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Minimize Widget Tree Depth: Keep widget trees shallow by modularizing UI components.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Garbage Collection in Dart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Automatic memory management.</a:t>
            </a:r>
            <a:endParaRPr lang="en-US" altLang="en-US"/>
          </a:p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Objects are removed when no longer referenced.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Change the App Icon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Optimizing App Identity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Change the App Icon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Change the App Icon: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icons_launcher package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Configure app icon paths: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83710"/>
            <a:ext cx="6908800" cy="18173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icons_launcher:</a:t>
            </a:r>
            <a:endParaRPr lang="en-US" altLang="en-US"/>
          </a:p>
          <a:p>
            <a:pPr algn="l"/>
            <a:r>
              <a:rPr lang="en-US" altLang="en-US"/>
              <a:t>  image_path: "assets/ic_logo_radius.png"</a:t>
            </a:r>
            <a:endParaRPr lang="en-US" altLang="en-US"/>
          </a:p>
          <a:p>
            <a:pPr algn="l"/>
            <a:r>
              <a:rPr lang="en-US" altLang="en-US"/>
              <a:t>  platforms:</a:t>
            </a:r>
            <a:endParaRPr lang="en-US" altLang="en-US"/>
          </a:p>
          <a:p>
            <a:pPr algn="l"/>
            <a:r>
              <a:rPr lang="en-US" altLang="en-US"/>
              <a:t>    android:</a:t>
            </a:r>
            <a:endParaRPr lang="en-US" altLang="en-US"/>
          </a:p>
          <a:p>
            <a:pPr algn="l"/>
            <a:r>
              <a:rPr lang="en-US" altLang="en-US"/>
              <a:t>      enable: true</a:t>
            </a:r>
            <a:endParaRPr lang="en-US" altLang="en-US"/>
          </a:p>
          <a:p>
            <a:pPr algn="l"/>
            <a:r>
              <a:rPr lang="en-US" altLang="en-US"/>
              <a:t>    ios:</a:t>
            </a:r>
            <a:endParaRPr lang="en-US" altLang="en-US"/>
          </a:p>
          <a:p>
            <a:pPr algn="l"/>
            <a:r>
              <a:rPr lang="en-US" altLang="en-US"/>
              <a:t>      enable: true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Change the App Icon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the command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799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 pub get</a:t>
            </a:r>
            <a:endParaRPr lang="en-US" altLang="en-US"/>
          </a:p>
          <a:p>
            <a:pPr algn="l"/>
            <a:r>
              <a:rPr lang="en-US" altLang="en-US"/>
              <a:t>dart run icons_launcher:create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Steps to Change the App Name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Update android/app/src/main/AndroidManifest.xml for Android.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Update ios/Runner/Info.plist for iOS.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Configuring a Native Splash Screen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flutter_native_splash package to pubspec.yaml.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Configure splash screen settings: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Run the command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37305"/>
            <a:ext cx="6908800" cy="8731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flutter_native_splash:  </a:t>
            </a:r>
            <a:endParaRPr lang="en-US" altLang="en-US"/>
          </a:p>
          <a:p>
            <a:pPr algn="l"/>
            <a:r>
              <a:rPr lang="en-US" altLang="en-US"/>
              <a:t>  color: "#ffffff"  </a:t>
            </a:r>
            <a:endParaRPr lang="en-US" altLang="en-US"/>
          </a:p>
          <a:p>
            <a:pPr algn="l"/>
            <a:r>
              <a:rPr lang="en-US" altLang="en-US"/>
              <a:t>  image: assets/images/splash_logo.png  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088890"/>
            <a:ext cx="6908800" cy="650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dart run flutter_native_splash:create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Flutter app that: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Uses an isolate to calculate the factorial of a large number.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Includes a custom app icon and splash screen.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Refactoring with const where applicable.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Isolation?, Using Isolates.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Use const?, Memory Management in Flutter.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Isolation in Flutter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Optimizing Performance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Change the App Icon, Add a Splash Screen.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Optimizing App Identity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Isolation?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Isolation in Flutter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Isolation?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way to perform heavy computations without blocking the UI.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Achieved using Dart's Isolate class for concurrency.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Create an Isolate: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a computation function.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Isolate.spawn() to run it on a separate thread.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Communicate with the main thread using SendPort and ReceivePort.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Isolation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504440"/>
            <a:ext cx="6908800" cy="42722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'dart:isolate';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heavyComputation(SendPort sendPort) {  </a:t>
            </a:r>
            <a:endParaRPr lang="en-US" altLang="en-US"/>
          </a:p>
          <a:p>
            <a:pPr algn="l"/>
            <a:r>
              <a:rPr lang="en-US" altLang="en-US"/>
              <a:t>  int result = 0;  </a:t>
            </a:r>
            <a:endParaRPr lang="en-US" altLang="en-US"/>
          </a:p>
          <a:p>
            <a:pPr algn="l"/>
            <a:r>
              <a:rPr lang="en-US" altLang="en-US"/>
              <a:t>  for (int i = 0; i &lt; 1000000; i++) {  </a:t>
            </a:r>
            <a:endParaRPr lang="en-US" altLang="en-US"/>
          </a:p>
          <a:p>
            <a:pPr algn="l"/>
            <a:r>
              <a:rPr lang="en-US" altLang="en-US"/>
              <a:t>    result += i;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  sendPort.send(result);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  </a:t>
            </a:r>
            <a:endParaRPr lang="en-US" altLang="en-US"/>
          </a:p>
          <a:p>
            <a:pPr algn="l"/>
            <a:r>
              <a:rPr lang="en-US" altLang="en-US"/>
              <a:t>  final receivePort = ReceivePort();  </a:t>
            </a:r>
            <a:endParaRPr lang="en-US" altLang="en-US"/>
          </a:p>
          <a:p>
            <a:pPr algn="l"/>
            <a:r>
              <a:rPr lang="en-US" altLang="en-US"/>
              <a:t>  await Isolate.spawn(heavyComputation, receivePort.sendPort);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receivePort.listen((message) {  </a:t>
            </a:r>
            <a:endParaRPr lang="en-US" altLang="en-US"/>
          </a:p>
          <a:p>
            <a:pPr algn="l"/>
            <a:r>
              <a:rPr lang="en-US" altLang="en-US"/>
              <a:t>    print('Computation result: $message');  </a:t>
            </a:r>
            <a:endParaRPr lang="en-US" altLang="en-US"/>
          </a:p>
          <a:p>
            <a:pPr algn="l"/>
            <a:r>
              <a:rPr lang="en-US" altLang="en-US"/>
              <a:t>    receivePort.close();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Use const?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Optimizing Performance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Use const?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Reduces widget rebuilds.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Saves memory by reusing the same instance of immutable objects.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Examples of Using const: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83710"/>
            <a:ext cx="6908800" cy="8528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const Text('Hello World');  </a:t>
            </a:r>
            <a:endParaRPr lang="en-US" altLang="en-US"/>
          </a:p>
          <a:p>
            <a:pPr algn="l"/>
            <a:r>
              <a:rPr lang="en-US" altLang="en-US"/>
              <a:t>const SizedBox(height: 20);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3960</Words>
  <Application>WPS Presentation</Application>
  <PresentationFormat/>
  <Paragraphs>231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Optimizing App Identity</vt:lpstr>
      <vt:lpstr>Isolation in Flutter.</vt:lpstr>
      <vt:lpstr>What is Isolation?</vt:lpstr>
      <vt:lpstr>Isolation Example</vt:lpstr>
      <vt:lpstr>Optimizing Performance.</vt:lpstr>
      <vt:lpstr>Why Use const?</vt:lpstr>
      <vt:lpstr>Memory Management</vt:lpstr>
      <vt:lpstr>Garbage Collection in Dart</vt:lpstr>
      <vt:lpstr>Optimizing App Identity.</vt:lpstr>
      <vt:lpstr>Change the App Icon</vt:lpstr>
      <vt:lpstr>Change the App Icon</vt:lpstr>
      <vt:lpstr>Steps to Change the App Name</vt:lpstr>
      <vt:lpstr>Configuring a Native Splash Screen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57</cp:revision>
  <dcterms:created xsi:type="dcterms:W3CDTF">2024-08-09T15:20:00Z</dcterms:created>
  <dcterms:modified xsi:type="dcterms:W3CDTF">2024-12-18T13:21:54Z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